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lvl1pPr>
      <a:defRPr sz="2400">
        <a:latin typeface="Times New Roman"/>
        <a:ea typeface="Times New Roman"/>
        <a:cs typeface="Times New Roman"/>
        <a:sym typeface="Times New Roman"/>
      </a:defRPr>
    </a:lvl1pPr>
    <a:lvl2pPr indent="457200">
      <a:defRPr sz="2400">
        <a:latin typeface="Times New Roman"/>
        <a:ea typeface="Times New Roman"/>
        <a:cs typeface="Times New Roman"/>
        <a:sym typeface="Times New Roman"/>
      </a:defRPr>
    </a:lvl2pPr>
    <a:lvl3pPr indent="914400">
      <a:defRPr sz="2400">
        <a:latin typeface="Times New Roman"/>
        <a:ea typeface="Times New Roman"/>
        <a:cs typeface="Times New Roman"/>
        <a:sym typeface="Times New Roman"/>
      </a:defRPr>
    </a:lvl3pPr>
    <a:lvl4pPr indent="1371600">
      <a:defRPr sz="2400">
        <a:latin typeface="Times New Roman"/>
        <a:ea typeface="Times New Roman"/>
        <a:cs typeface="Times New Roman"/>
        <a:sym typeface="Times New Roman"/>
      </a:defRPr>
    </a:lvl4pPr>
    <a:lvl5pPr indent="1828800">
      <a:defRPr sz="2400">
        <a:latin typeface="Times New Roman"/>
        <a:ea typeface="Times New Roman"/>
        <a:cs typeface="Times New Roman"/>
        <a:sym typeface="Times New Roman"/>
      </a:defRPr>
    </a:lvl5pPr>
    <a:lvl6pPr>
      <a:defRPr sz="2400">
        <a:latin typeface="Times New Roman"/>
        <a:ea typeface="Times New Roman"/>
        <a:cs typeface="Times New Roman"/>
        <a:sym typeface="Times New Roman"/>
      </a:defRPr>
    </a:lvl6pPr>
    <a:lvl7pPr>
      <a:defRPr sz="2400">
        <a:latin typeface="Times New Roman"/>
        <a:ea typeface="Times New Roman"/>
        <a:cs typeface="Times New Roman"/>
        <a:sym typeface="Times New Roman"/>
      </a:defRPr>
    </a:lvl7pPr>
    <a:lvl8pPr>
      <a:defRPr sz="2400">
        <a:latin typeface="Times New Roman"/>
        <a:ea typeface="Times New Roman"/>
        <a:cs typeface="Times New Roman"/>
        <a:sym typeface="Times New Roman"/>
      </a:defRPr>
    </a:lvl8pPr>
    <a:lvl9pPr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E7D3"/>
          </a:solidFill>
        </a:fill>
      </a:tcStyle>
    </a:wholeTbl>
    <a:band2H>
      <a:tcTxStyle b="def" i="def"/>
      <a:tcStyle>
        <a:tcBdr/>
        <a:fill>
          <a:solidFill>
            <a:srgbClr val="F0F4EA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1BD6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1BD6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1BD6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8E0"/>
          </a:solidFill>
        </a:fill>
      </a:tcStyle>
    </a:wholeTbl>
    <a:band2H>
      <a:tcTxStyle b="def" i="def"/>
      <a:tcStyle>
        <a:tcBdr/>
        <a:fill>
          <a:solidFill>
            <a:srgbClr val="E7EDF0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86A5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86A5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186A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1BD6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1BD6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 descr="Canvas"/>
          <p:cNvSpPr/>
          <p:nvPr/>
        </p:nvSpPr>
        <p:spPr>
          <a:xfrm>
            <a:off x="528637" y="201612"/>
            <a:ext cx="8397876" cy="6467476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/>
            </a:pPr>
          </a:p>
        </p:txBody>
      </p:sp>
      <p:pic>
        <p:nvPicPr>
          <p:cNvPr id="36" name="minispir.png" descr="A:\minispir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50800"/>
            <a:ext cx="1181100" cy="428625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 descr="Canvas"/>
          <p:cNvSpPr/>
          <p:nvPr/>
        </p:nvSpPr>
        <p:spPr>
          <a:xfrm>
            <a:off x="596900" y="4130675"/>
            <a:ext cx="1041400" cy="4572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/>
            </a:pPr>
          </a:p>
        </p:txBody>
      </p:sp>
      <p:pic>
        <p:nvPicPr>
          <p:cNvPr id="38" name="minispir.png" descr="A:\minispir.GIF"/>
          <p:cNvPicPr/>
          <p:nvPr/>
        </p:nvPicPr>
        <p:blipFill>
          <a:blip r:embed="rId3">
            <a:extLst/>
          </a:blip>
          <a:srcRect l="0" t="39999" r="0" b="0"/>
          <a:stretch>
            <a:fillRect/>
          </a:stretch>
        </p:blipFill>
        <p:spPr>
          <a:xfrm>
            <a:off x="0" y="4222749"/>
            <a:ext cx="1181100" cy="2571752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>
            <p:ph type="sldNum" sz="quarter" idx="2"/>
          </p:nvPr>
        </p:nvSpPr>
        <p:spPr>
          <a:xfrm>
            <a:off x="7010400" y="6342313"/>
            <a:ext cx="1828800" cy="28708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735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0"/>
          <p:cNvGrpSpPr/>
          <p:nvPr/>
        </p:nvGrpSpPr>
        <p:grpSpPr>
          <a:xfrm>
            <a:off x="-1" y="50800"/>
            <a:ext cx="8926514" cy="6743701"/>
            <a:chOff x="0" y="0"/>
            <a:chExt cx="8926512" cy="6743700"/>
          </a:xfrm>
        </p:grpSpPr>
        <p:grpSp>
          <p:nvGrpSpPr>
            <p:cNvPr id="6" name="Group 6"/>
            <p:cNvGrpSpPr/>
            <p:nvPr/>
          </p:nvGrpSpPr>
          <p:grpSpPr>
            <a:xfrm>
              <a:off x="-1" y="0"/>
              <a:ext cx="8926514" cy="6743701"/>
              <a:chOff x="0" y="0"/>
              <a:chExt cx="8926512" cy="67437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529197" y="151209"/>
                <a:ext cx="8397316" cy="64674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pic>
            <p:nvPicPr>
              <p:cNvPr id="3" name="minispir.png" descr="A:\minispir.GIF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1" y="0"/>
                <a:ext cx="1181171" cy="42862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" name="Shape 4"/>
              <p:cNvSpPr/>
              <p:nvPr/>
            </p:nvSpPr>
            <p:spPr>
              <a:xfrm>
                <a:off x="596935" y="4080271"/>
                <a:ext cx="1041463" cy="4572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pic>
            <p:nvPicPr>
              <p:cNvPr id="5" name="minispir.png" descr="A:\minispir.GIF"/>
              <p:cNvPicPr/>
              <p:nvPr/>
            </p:nvPicPr>
            <p:blipFill>
              <a:blip r:embed="rId2">
                <a:extLst/>
              </a:blip>
              <a:srcRect l="0" t="39999" r="0" b="0"/>
              <a:stretch>
                <a:fillRect/>
              </a:stretch>
            </p:blipFill>
            <p:spPr>
              <a:xfrm>
                <a:off x="-1" y="4171949"/>
                <a:ext cx="1181171" cy="25717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9" name="Group 29"/>
            <p:cNvGrpSpPr/>
            <p:nvPr/>
          </p:nvGrpSpPr>
          <p:grpSpPr>
            <a:xfrm>
              <a:off x="1149418" y="1493043"/>
              <a:ext cx="7743226" cy="4800601"/>
              <a:chOff x="0" y="0"/>
              <a:chExt cx="7743225" cy="4800600"/>
            </a:xfrm>
          </p:grpSpPr>
          <p:sp>
            <p:nvSpPr>
              <p:cNvPr id="7" name="Shape 7"/>
              <p:cNvSpPr/>
              <p:nvPr/>
            </p:nvSpPr>
            <p:spPr>
              <a:xfrm>
                <a:off x="0" y="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0" y="2286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0" y="4572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0" y="6858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0" y="9144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0" y="11430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0" y="13716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0" y="16002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0" y="18288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0" y="20574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22860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0" y="25146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0" y="27432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0" y="29718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0" y="32004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0" y="34290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0" y="36576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0" y="38862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0" y="41148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0" y="43434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0" y="45720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0" y="4800600"/>
                <a:ext cx="7743226" cy="0"/>
              </a:xfrm>
              <a:prstGeom prst="line">
                <a:avLst/>
              </a:prstGeom>
              <a:noFill/>
              <a:ln w="9525" cap="flat">
                <a:solidFill>
                  <a:srgbClr val="CBBD8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</p:grpSp>
      <p:sp>
        <p:nvSpPr>
          <p:cNvPr id="31" name="Shape 31"/>
          <p:cNvSpPr/>
          <p:nvPr>
            <p:ph type="sldNum" sz="quarter" idx="2"/>
          </p:nvPr>
        </p:nvSpPr>
        <p:spPr>
          <a:xfrm>
            <a:off x="6934200" y="6328025"/>
            <a:ext cx="1905000" cy="287088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spcBef>
                <a:spcPts val="800"/>
              </a:spcBef>
              <a:defRPr sz="1400">
                <a:solidFill>
                  <a:srgbClr val="CC9864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1pPr>
      <a:lvl2pPr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2pPr>
      <a:lvl3pPr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3pPr>
      <a:lvl4pPr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4pPr>
      <a:lvl5pPr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4400">
          <a:solidFill>
            <a:srgbClr val="221304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914400" y="2057399"/>
            <a:ext cx="7721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b="1" sz="356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/>
            </a:pPr>
            <a:r>
              <a:rPr b="1" sz="3564"/>
              <a:t>THE CORNELL NOTE TAKING SYSTEM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Notetaking Tips</a:t>
            </a:r>
          </a:p>
        </p:txBody>
      </p:sp>
      <p:sp>
        <p:nvSpPr>
          <p:cNvPr id="141" name="Shape 141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702128" indent="-244928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Keep a separate section of your notebook or binder for each course. </a:t>
            </a:r>
            <a:endParaRPr sz="2400"/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endParaRPr sz="2400"/>
          </a:p>
          <a:p>
            <a:pPr lvl="1" marL="702128" indent="-244928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Notes for each lecture should begin on a new page. </a:t>
            </a:r>
            <a:endParaRPr sz="2400"/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endParaRPr sz="2400"/>
          </a:p>
          <a:p>
            <a:pPr lvl="1" marL="702128" indent="-244928">
              <a:spcBef>
                <a:spcPts val="600"/>
              </a:spcBef>
              <a:buFont typeface="Symbol"/>
              <a:buChar char="•"/>
              <a:defRPr sz="1800"/>
            </a:pPr>
            <a:r>
              <a:rPr sz="2400"/>
              <a:t>Date your lecture notes and number all pages.</a:t>
            </a:r>
            <a:r>
              <a:rPr sz="2800"/>
              <a:t> </a:t>
            </a:r>
            <a:endParaRPr sz="2800"/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endParaRPr sz="2800"/>
          </a:p>
          <a:p>
            <a:pPr lvl="1" marL="702128" indent="-244928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Never use a sentence when you can use a phrase, or a phrase when you can use a word.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Notetaking Tips, Cont.</a:t>
            </a:r>
          </a:p>
        </p:txBody>
      </p:sp>
      <p:sp>
        <p:nvSpPr>
          <p:cNvPr id="144" name="Shape 144"/>
          <p:cNvSpPr/>
          <p:nvPr>
            <p:ph type="body" idx="4294967295"/>
          </p:nvPr>
        </p:nvSpPr>
        <p:spPr>
          <a:xfrm>
            <a:off x="1066800" y="1771650"/>
            <a:ext cx="76962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lnSpc>
                <a:spcPct val="90000"/>
              </a:lnSpc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Use indentations to distinguish between major and minor points. 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Put most notes in your own words. However, the following should be noted exactly: </a:t>
            </a:r>
            <a:endParaRPr sz="24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Formulas , Definitions, and Specific facts </a:t>
            </a:r>
            <a:endParaRPr sz="2400"/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Use abbreviations and symbols wherever possible. Note down unfamiliar vocabulary and unclear areas. 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If you should miss something completely, leave a blank space and get it later.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Notetaking Tips, Cont.</a:t>
            </a:r>
          </a:p>
        </p:txBody>
      </p:sp>
      <p:sp>
        <p:nvSpPr>
          <p:cNvPr id="147" name="Shape 147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Develop a code system of note-marking to indicate questions, comments, important points, due dates of assignments, etc. </a:t>
            </a:r>
            <a:endParaRPr sz="2400"/>
          </a:p>
          <a:p>
            <a:pPr lvl="0">
              <a:buSzTx/>
              <a:buNone/>
              <a:defRPr sz="1800"/>
            </a:pPr>
            <a:endParaRPr sz="2400"/>
          </a:p>
          <a:p>
            <a:pPr lvl="0" marL="257175" indent="-257175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Make sure you can understand what you have written and if needed, make corrections.</a:t>
            </a:r>
            <a:endParaRPr sz="2400"/>
          </a:p>
          <a:p>
            <a:pPr lvl="0">
              <a:buSzTx/>
              <a:buNone/>
              <a:defRPr sz="1800"/>
            </a:pPr>
            <a:endParaRPr sz="2400"/>
          </a:p>
          <a:p>
            <a:pPr lvl="0" marL="257175" indent="-257175">
              <a:spcBef>
                <a:spcPts val="500"/>
              </a:spcBef>
              <a:buFont typeface="Symbol"/>
              <a:buChar char="•"/>
              <a:defRPr sz="1800"/>
            </a:pPr>
            <a:r>
              <a:rPr sz="2400"/>
              <a:t>Clear up misunderstandings or fill in missing information by consulting the lecturer, TA, classmates, the texts, or additional readings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4400"/>
              <a:t>Step #1:  Prepare</a:t>
            </a:r>
          </a:p>
        </p:txBody>
      </p:sp>
      <p:sp>
        <p:nvSpPr>
          <p:cNvPr id="46" name="Shape 46"/>
          <p:cNvSpPr/>
          <p:nvPr>
            <p:ph type="body" idx="4294967295"/>
          </p:nvPr>
        </p:nvSpPr>
        <p:spPr>
          <a:xfrm>
            <a:off x="1066800" y="1524000"/>
            <a:ext cx="2971800" cy="4362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spcBef>
                <a:spcPts val="500"/>
              </a:spcBef>
              <a:buSzTx/>
              <a:buNone/>
              <a:defRPr sz="1800"/>
            </a:pPr>
            <a:r>
              <a:rPr b="1" sz="2800"/>
              <a:t>Recall Column</a:t>
            </a:r>
            <a:endParaRPr sz="2800"/>
          </a:p>
          <a:p>
            <a:pPr lvl="0" algn="ctr">
              <a:spcBef>
                <a:spcPts val="500"/>
              </a:spcBef>
              <a:buSzTx/>
              <a:buNone/>
              <a:defRPr sz="1800"/>
            </a:pPr>
            <a:endParaRPr sz="2800"/>
          </a:p>
          <a:p>
            <a:pPr lvl="0" algn="ctr">
              <a:spcBef>
                <a:spcPts val="500"/>
              </a:spcBef>
              <a:buSzTx/>
              <a:buNone/>
              <a:defRPr sz="1800"/>
            </a:pPr>
            <a:r>
              <a:rPr sz="2800"/>
              <a:t>--2 Inches--</a:t>
            </a:r>
            <a:endParaRPr sz="2800"/>
          </a:p>
          <a:p>
            <a:pPr lvl="0" algn="ctr">
              <a:lnSpc>
                <a:spcPct val="75000"/>
              </a:lnSpc>
              <a:spcBef>
                <a:spcPts val="200"/>
              </a:spcBef>
              <a:buSzTx/>
              <a:buNone/>
              <a:defRPr sz="1800"/>
            </a:pPr>
            <a:endParaRPr sz="2800"/>
          </a:p>
          <a:p>
            <a:pPr lvl="0" algn="ctr">
              <a:lnSpc>
                <a:spcPct val="75000"/>
              </a:lnSpc>
              <a:spcBef>
                <a:spcPts val="200"/>
              </a:spcBef>
              <a:buSzTx/>
              <a:buNone/>
              <a:defRPr sz="1800"/>
            </a:pPr>
            <a:r>
              <a:rPr sz="2800"/>
              <a:t>Reduce ideas after class into a few words.</a:t>
            </a:r>
          </a:p>
        </p:txBody>
      </p:sp>
      <p:sp>
        <p:nvSpPr>
          <p:cNvPr id="47" name="Shape 47"/>
          <p:cNvSpPr/>
          <p:nvPr/>
        </p:nvSpPr>
        <p:spPr>
          <a:xfrm>
            <a:off x="3886200" y="1524000"/>
            <a:ext cx="5257800" cy="4514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 algn="ctr">
              <a:spcBef>
                <a:spcPts val="500"/>
              </a:spcBef>
              <a:defRPr sz="1800"/>
            </a:pPr>
            <a:r>
              <a:rPr b="1" sz="2800"/>
              <a:t>Record Column</a:t>
            </a:r>
            <a:endParaRPr sz="2800"/>
          </a:p>
          <a:p>
            <a:pPr lvl="0" marL="342900" indent="-342900">
              <a:spcBef>
                <a:spcPts val="500"/>
              </a:spcBef>
              <a:defRPr sz="1800"/>
            </a:pPr>
            <a:endParaRPr sz="2800"/>
          </a:p>
          <a:p>
            <a:pPr lvl="0" marL="342900" indent="-342900" algn="ctr">
              <a:spcBef>
                <a:spcPts val="500"/>
              </a:spcBef>
              <a:defRPr sz="1800"/>
            </a:pPr>
            <a:r>
              <a:rPr sz="2800"/>
              <a:t>--6 Inches--</a:t>
            </a:r>
            <a:endParaRPr sz="2800"/>
          </a:p>
          <a:p>
            <a:pPr lvl="0" marL="342900" indent="-342900" algn="ctr">
              <a:lnSpc>
                <a:spcPct val="75000"/>
              </a:lnSpc>
              <a:spcBef>
                <a:spcPts val="200"/>
              </a:spcBef>
              <a:defRPr sz="1800"/>
            </a:pPr>
            <a:endParaRPr sz="2800"/>
          </a:p>
          <a:p>
            <a:pPr lvl="0" marL="342900" indent="-342900" algn="ctr">
              <a:lnSpc>
                <a:spcPct val="75000"/>
              </a:lnSpc>
              <a:spcBef>
                <a:spcPts val="200"/>
              </a:spcBef>
              <a:defRPr sz="1800"/>
            </a:pPr>
            <a:r>
              <a:rPr sz="2800"/>
              <a:t>Record the lectures as fully as possible.</a:t>
            </a:r>
            <a:endParaRPr sz="2800"/>
          </a:p>
          <a:p>
            <a:pPr lvl="0" marL="342900" indent="-342900" algn="ctr">
              <a:spcBef>
                <a:spcPts val="500"/>
              </a:spcBef>
              <a:defRPr sz="1800"/>
            </a:pPr>
            <a:endParaRPr sz="2800"/>
          </a:p>
          <a:p>
            <a:pPr lvl="0" marL="342900" indent="-342900" algn="ctr">
              <a:spcBef>
                <a:spcPts val="500"/>
              </a:spcBef>
              <a:defRPr sz="1800"/>
            </a:pPr>
            <a:r>
              <a:rPr b="1" sz="2800"/>
              <a:t>   Reduce Column</a:t>
            </a:r>
            <a:endParaRPr sz="2800"/>
          </a:p>
          <a:p>
            <a:pPr lvl="0" marL="342900" indent="-342900" algn="ctr">
              <a:lnSpc>
                <a:spcPct val="75000"/>
              </a:lnSpc>
              <a:spcBef>
                <a:spcPts val="200"/>
              </a:spcBef>
              <a:defRPr sz="1800"/>
            </a:pPr>
            <a:r>
              <a:rPr sz="2800"/>
              <a:t>	Reduce the main </a:t>
            </a:r>
            <a:endParaRPr sz="2800"/>
          </a:p>
          <a:p>
            <a:pPr lvl="0" marL="342900" indent="-342900" algn="ctr">
              <a:lnSpc>
                <a:spcPct val="75000"/>
              </a:lnSpc>
              <a:spcBef>
                <a:spcPts val="200"/>
              </a:spcBef>
              <a:defRPr sz="1800"/>
            </a:pPr>
            <a:r>
              <a:rPr sz="2800"/>
              <a:t>    points of this page of</a:t>
            </a:r>
            <a:endParaRPr sz="2800"/>
          </a:p>
          <a:p>
            <a:pPr lvl="0" marL="342900" indent="-342900" algn="ctr">
              <a:lnSpc>
                <a:spcPct val="75000"/>
              </a:lnSpc>
              <a:spcBef>
                <a:spcPts val="200"/>
              </a:spcBef>
              <a:defRPr sz="1800"/>
            </a:pPr>
            <a:r>
              <a:rPr sz="2800"/>
              <a:t>   your lecture notes.</a:t>
            </a:r>
          </a:p>
        </p:txBody>
      </p:sp>
      <p:sp>
        <p:nvSpPr>
          <p:cNvPr id="48" name="Shape 48"/>
          <p:cNvSpPr/>
          <p:nvPr/>
        </p:nvSpPr>
        <p:spPr>
          <a:xfrm flipH="1">
            <a:off x="3886200" y="1524000"/>
            <a:ext cx="1" cy="53340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1295400" y="4800600"/>
            <a:ext cx="7848600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4268470" y="4876800"/>
            <a:ext cx="0" cy="1600201"/>
          </a:xfrm>
          <a:prstGeom prst="line">
            <a:avLst/>
          </a:prstGeom>
          <a:ln w="19050">
            <a:solidFill/>
            <a:prstDash val="dash"/>
            <a:round/>
            <a:headEnd type="stealth"/>
            <a:tailEnd type="stealth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1371600" y="2438400"/>
            <a:ext cx="2209801" cy="0"/>
          </a:xfrm>
          <a:prstGeom prst="line">
            <a:avLst/>
          </a:prstGeom>
          <a:ln>
            <a:solidFill/>
            <a:prstDash val="dash"/>
            <a:round/>
            <a:headEnd type="stealth"/>
            <a:tailEnd type="stealth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4419600" y="2438400"/>
            <a:ext cx="3962400" cy="0"/>
          </a:xfrm>
          <a:prstGeom prst="line">
            <a:avLst/>
          </a:prstGeom>
          <a:ln>
            <a:solidFill/>
            <a:prstDash val="dash"/>
            <a:round/>
            <a:headEnd type="stealth"/>
            <a:tailEnd type="stealth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 rot="10817954">
            <a:off x="4262973" y="5961998"/>
            <a:ext cx="1036638" cy="12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200"/>
              </a:spcBef>
              <a:defRPr sz="2000"/>
            </a:lvl1pPr>
          </a:lstStyle>
          <a:p>
            <a:pPr lvl="0">
              <a:defRPr sz="1800"/>
            </a:pPr>
            <a:r>
              <a:rPr sz="2000"/>
              <a:t>--2 1/2 Inches--</a:t>
            </a:r>
            <a:endParaRPr sz="200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493776">
              <a:defRPr sz="1800">
                <a:solidFill>
                  <a:srgbClr val="000000"/>
                </a:solidFill>
              </a:defRPr>
            </a:pPr>
            <a:br>
              <a:rPr sz="2376">
                <a:solidFill>
                  <a:srgbClr val="221304"/>
                </a:solidFill>
              </a:rPr>
            </a:br>
            <a:r>
              <a:rPr sz="2376"/>
              <a:t>Step #2:  Record </a:t>
            </a:r>
            <a:br>
              <a:rPr sz="2376"/>
            </a:b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3200" u="sng"/>
              <a:t>Record in Class</a:t>
            </a:r>
            <a:r>
              <a:rPr sz="3200"/>
              <a:t> </a:t>
            </a:r>
            <a:endParaRPr sz="3200"/>
          </a:p>
          <a:p>
            <a:pPr lvl="0" marL="300037" indent="-300037">
              <a:spcBef>
                <a:spcPts val="500"/>
              </a:spcBef>
              <a:buChar char="•"/>
              <a:defRPr sz="1800"/>
            </a:pPr>
            <a:r>
              <a:rPr sz="2800"/>
              <a:t>During the lecture, write as many facts as you can.</a:t>
            </a:r>
            <a:r>
              <a:rPr sz="3200"/>
              <a:t> </a:t>
            </a:r>
            <a:endParaRPr sz="32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Use shorthand to get the full idea. 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Leave spaces between ideas so you can fill in more later.</a:t>
            </a:r>
          </a:p>
        </p:txBody>
      </p:sp>
      <p:pic>
        <p:nvPicPr>
          <p:cNvPr id="57" name="j0078768.pdf" descr="C:\WINDOWS\Application Data\Microsoft\Media Catalog\Downloaded Clips\cl1f\j0078768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3886200"/>
            <a:ext cx="2738438" cy="2417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493776">
              <a:defRPr sz="1800">
                <a:solidFill>
                  <a:srgbClr val="000000"/>
                </a:solidFill>
              </a:defRPr>
            </a:pPr>
            <a:br>
              <a:rPr sz="2376">
                <a:solidFill>
                  <a:srgbClr val="221304"/>
                </a:solidFill>
              </a:rPr>
            </a:br>
            <a:r>
              <a:rPr sz="2376">
                <a:solidFill>
                  <a:srgbClr val="221304"/>
                </a:solidFill>
              </a:rPr>
              <a:t>Step #3: </a:t>
            </a:r>
            <a:r>
              <a:rPr sz="2376"/>
              <a:t>Reduce</a:t>
            </a:r>
            <a:br>
              <a:rPr sz="2376"/>
            </a:br>
          </a:p>
        </p:txBody>
      </p:sp>
      <p:sp>
        <p:nvSpPr>
          <p:cNvPr id="60" name="Shape 60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3200" u="sng"/>
              <a:t>Reduce after class </a:t>
            </a:r>
            <a:endParaRPr sz="3200" u="sng"/>
          </a:p>
          <a:p>
            <a:pPr lvl="0" marL="300037" indent="-300037">
              <a:spcBef>
                <a:spcPts val="500"/>
              </a:spcBef>
              <a:buChar char="•"/>
              <a:defRPr sz="1800"/>
            </a:pPr>
            <a:r>
              <a:rPr sz="2800"/>
              <a:t>As soon after class as possible, summarize these ideas and facts in as </a:t>
            </a:r>
            <a:r>
              <a:rPr i="1" sz="2800"/>
              <a:t>few</a:t>
            </a:r>
            <a:r>
              <a:rPr sz="2800"/>
              <a:t> words as possible in the Reduce Column.</a:t>
            </a:r>
            <a:r>
              <a:rPr sz="3200"/>
              <a:t> </a:t>
            </a:r>
            <a:endParaRPr sz="32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Helps show relationships between points &amp; strengthens memory. 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Prepares you for exams gradually &amp; ahead of time.</a:t>
            </a:r>
          </a:p>
        </p:txBody>
      </p:sp>
      <p:grpSp>
        <p:nvGrpSpPr>
          <p:cNvPr id="67" name="Group 67"/>
          <p:cNvGrpSpPr/>
          <p:nvPr/>
        </p:nvGrpSpPr>
        <p:grpSpPr>
          <a:xfrm>
            <a:off x="7856537" y="458787"/>
            <a:ext cx="476251" cy="1827214"/>
            <a:chOff x="0" y="0"/>
            <a:chExt cx="476250" cy="1827212"/>
          </a:xfrm>
        </p:grpSpPr>
        <p:sp>
          <p:nvSpPr>
            <p:cNvPr id="61" name="Shape 61"/>
            <p:cNvSpPr/>
            <p:nvPr/>
          </p:nvSpPr>
          <p:spPr>
            <a:xfrm flipH="1">
              <a:off x="26987" y="0"/>
              <a:ext cx="307976" cy="39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80"/>
                  </a:moveTo>
                  <a:lnTo>
                    <a:pt x="1599" y="4655"/>
                  </a:lnTo>
                  <a:lnTo>
                    <a:pt x="3606" y="2400"/>
                  </a:lnTo>
                  <a:lnTo>
                    <a:pt x="6209" y="781"/>
                  </a:lnTo>
                  <a:lnTo>
                    <a:pt x="8811" y="0"/>
                  </a:lnTo>
                  <a:lnTo>
                    <a:pt x="12194" y="231"/>
                  </a:lnTo>
                  <a:lnTo>
                    <a:pt x="14462" y="2024"/>
                  </a:lnTo>
                  <a:lnTo>
                    <a:pt x="16470" y="5205"/>
                  </a:lnTo>
                  <a:lnTo>
                    <a:pt x="17362" y="9484"/>
                  </a:lnTo>
                  <a:lnTo>
                    <a:pt x="17362" y="14342"/>
                  </a:lnTo>
                  <a:lnTo>
                    <a:pt x="21451" y="17667"/>
                  </a:lnTo>
                  <a:lnTo>
                    <a:pt x="21600" y="19171"/>
                  </a:lnTo>
                  <a:lnTo>
                    <a:pt x="20968" y="19287"/>
                  </a:lnTo>
                  <a:lnTo>
                    <a:pt x="16990" y="16337"/>
                  </a:lnTo>
                  <a:lnTo>
                    <a:pt x="15838" y="18506"/>
                  </a:lnTo>
                  <a:lnTo>
                    <a:pt x="13421" y="20357"/>
                  </a:lnTo>
                  <a:lnTo>
                    <a:pt x="11190" y="21311"/>
                  </a:lnTo>
                  <a:lnTo>
                    <a:pt x="7584" y="21600"/>
                  </a:lnTo>
                  <a:lnTo>
                    <a:pt x="2974" y="20096"/>
                  </a:lnTo>
                  <a:lnTo>
                    <a:pt x="892" y="16887"/>
                  </a:lnTo>
                  <a:lnTo>
                    <a:pt x="0" y="13677"/>
                  </a:lnTo>
                  <a:lnTo>
                    <a:pt x="0" y="908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92075" y="425450"/>
              <a:ext cx="274638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27" y="1402"/>
                  </a:moveTo>
                  <a:lnTo>
                    <a:pt x="5838" y="485"/>
                  </a:lnTo>
                  <a:lnTo>
                    <a:pt x="8882" y="144"/>
                  </a:lnTo>
                  <a:lnTo>
                    <a:pt x="11801" y="0"/>
                  </a:lnTo>
                  <a:lnTo>
                    <a:pt x="15679" y="252"/>
                  </a:lnTo>
                  <a:lnTo>
                    <a:pt x="19890" y="1402"/>
                  </a:lnTo>
                  <a:lnTo>
                    <a:pt x="21600" y="3468"/>
                  </a:lnTo>
                  <a:lnTo>
                    <a:pt x="21600" y="6631"/>
                  </a:lnTo>
                  <a:lnTo>
                    <a:pt x="21433" y="9632"/>
                  </a:lnTo>
                  <a:lnTo>
                    <a:pt x="19348" y="14214"/>
                  </a:lnTo>
                  <a:lnTo>
                    <a:pt x="17555" y="17952"/>
                  </a:lnTo>
                  <a:lnTo>
                    <a:pt x="15679" y="20360"/>
                  </a:lnTo>
                  <a:lnTo>
                    <a:pt x="11634" y="21600"/>
                  </a:lnTo>
                  <a:lnTo>
                    <a:pt x="5838" y="21330"/>
                  </a:lnTo>
                  <a:lnTo>
                    <a:pt x="2919" y="19444"/>
                  </a:lnTo>
                  <a:lnTo>
                    <a:pt x="1209" y="16622"/>
                  </a:lnTo>
                  <a:lnTo>
                    <a:pt x="250" y="13442"/>
                  </a:lnTo>
                  <a:lnTo>
                    <a:pt x="0" y="8698"/>
                  </a:lnTo>
                  <a:lnTo>
                    <a:pt x="792" y="5373"/>
                  </a:lnTo>
                  <a:lnTo>
                    <a:pt x="1960" y="2408"/>
                  </a:lnTo>
                  <a:lnTo>
                    <a:pt x="3127" y="1402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314325" y="423862"/>
              <a:ext cx="161926" cy="78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801" y="146"/>
                  </a:moveTo>
                  <a:lnTo>
                    <a:pt x="20042" y="0"/>
                  </a:lnTo>
                  <a:lnTo>
                    <a:pt x="21600" y="963"/>
                  </a:lnTo>
                  <a:lnTo>
                    <a:pt x="18980" y="2188"/>
                  </a:lnTo>
                  <a:lnTo>
                    <a:pt x="15155" y="2844"/>
                  </a:lnTo>
                  <a:lnTo>
                    <a:pt x="11827" y="4463"/>
                  </a:lnTo>
                  <a:lnTo>
                    <a:pt x="7932" y="6636"/>
                  </a:lnTo>
                  <a:lnTo>
                    <a:pt x="6303" y="8649"/>
                  </a:lnTo>
                  <a:lnTo>
                    <a:pt x="5311" y="12076"/>
                  </a:lnTo>
                  <a:lnTo>
                    <a:pt x="6303" y="15314"/>
                  </a:lnTo>
                  <a:lnTo>
                    <a:pt x="8215" y="16802"/>
                  </a:lnTo>
                  <a:lnTo>
                    <a:pt x="6870" y="18421"/>
                  </a:lnTo>
                  <a:lnTo>
                    <a:pt x="5311" y="19646"/>
                  </a:lnTo>
                  <a:lnTo>
                    <a:pt x="5949" y="21600"/>
                  </a:lnTo>
                  <a:lnTo>
                    <a:pt x="3329" y="21454"/>
                  </a:lnTo>
                  <a:lnTo>
                    <a:pt x="1062" y="19835"/>
                  </a:lnTo>
                  <a:lnTo>
                    <a:pt x="0" y="18421"/>
                  </a:lnTo>
                  <a:lnTo>
                    <a:pt x="3045" y="16525"/>
                  </a:lnTo>
                  <a:lnTo>
                    <a:pt x="2054" y="14774"/>
                  </a:lnTo>
                  <a:lnTo>
                    <a:pt x="1062" y="11945"/>
                  </a:lnTo>
                  <a:lnTo>
                    <a:pt x="1062" y="8503"/>
                  </a:lnTo>
                  <a:lnTo>
                    <a:pt x="3045" y="4871"/>
                  </a:lnTo>
                  <a:lnTo>
                    <a:pt x="6303" y="2188"/>
                  </a:lnTo>
                  <a:lnTo>
                    <a:pt x="9915" y="758"/>
                  </a:lnTo>
                  <a:lnTo>
                    <a:pt x="14801" y="146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20637" y="444500"/>
              <a:ext cx="103189" cy="74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5" y="61"/>
                  </a:moveTo>
                  <a:lnTo>
                    <a:pt x="9353" y="0"/>
                  </a:lnTo>
                  <a:lnTo>
                    <a:pt x="15365" y="1705"/>
                  </a:lnTo>
                  <a:lnTo>
                    <a:pt x="21600" y="6391"/>
                  </a:lnTo>
                  <a:lnTo>
                    <a:pt x="21600" y="11783"/>
                  </a:lnTo>
                  <a:lnTo>
                    <a:pt x="18594" y="16407"/>
                  </a:lnTo>
                  <a:lnTo>
                    <a:pt x="21600" y="17990"/>
                  </a:lnTo>
                  <a:lnTo>
                    <a:pt x="21600" y="20110"/>
                  </a:lnTo>
                  <a:lnTo>
                    <a:pt x="18594" y="21600"/>
                  </a:lnTo>
                  <a:lnTo>
                    <a:pt x="14474" y="20263"/>
                  </a:lnTo>
                  <a:lnTo>
                    <a:pt x="12359" y="18205"/>
                  </a:lnTo>
                  <a:lnTo>
                    <a:pt x="7794" y="16622"/>
                  </a:lnTo>
                  <a:lnTo>
                    <a:pt x="12915" y="15209"/>
                  </a:lnTo>
                  <a:lnTo>
                    <a:pt x="16033" y="11783"/>
                  </a:lnTo>
                  <a:lnTo>
                    <a:pt x="16033" y="8588"/>
                  </a:lnTo>
                  <a:lnTo>
                    <a:pt x="12915" y="5392"/>
                  </a:lnTo>
                  <a:lnTo>
                    <a:pt x="6680" y="3042"/>
                  </a:lnTo>
                  <a:lnTo>
                    <a:pt x="0" y="1905"/>
                  </a:lnTo>
                  <a:lnTo>
                    <a:pt x="445" y="6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134937" y="935037"/>
              <a:ext cx="231776" cy="89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70" y="0"/>
                  </a:moveTo>
                  <a:lnTo>
                    <a:pt x="4636" y="897"/>
                  </a:lnTo>
                  <a:lnTo>
                    <a:pt x="5671" y="1806"/>
                  </a:lnTo>
                  <a:lnTo>
                    <a:pt x="6658" y="4945"/>
                  </a:lnTo>
                  <a:lnTo>
                    <a:pt x="7151" y="7046"/>
                  </a:lnTo>
                  <a:lnTo>
                    <a:pt x="7151" y="10646"/>
                  </a:lnTo>
                  <a:lnTo>
                    <a:pt x="7003" y="14028"/>
                  </a:lnTo>
                  <a:lnTo>
                    <a:pt x="6016" y="16719"/>
                  </a:lnTo>
                  <a:lnTo>
                    <a:pt x="5178" y="17552"/>
                  </a:lnTo>
                  <a:lnTo>
                    <a:pt x="10455" y="18000"/>
                  </a:lnTo>
                  <a:lnTo>
                    <a:pt x="14893" y="18525"/>
                  </a:lnTo>
                  <a:lnTo>
                    <a:pt x="20910" y="19653"/>
                  </a:lnTo>
                  <a:lnTo>
                    <a:pt x="21600" y="20088"/>
                  </a:lnTo>
                  <a:lnTo>
                    <a:pt x="21058" y="20934"/>
                  </a:lnTo>
                  <a:lnTo>
                    <a:pt x="18099" y="21600"/>
                  </a:lnTo>
                  <a:lnTo>
                    <a:pt x="16915" y="21228"/>
                  </a:lnTo>
                  <a:lnTo>
                    <a:pt x="15929" y="20319"/>
                  </a:lnTo>
                  <a:lnTo>
                    <a:pt x="13068" y="19576"/>
                  </a:lnTo>
                  <a:lnTo>
                    <a:pt x="8186" y="18743"/>
                  </a:lnTo>
                  <a:lnTo>
                    <a:pt x="4981" y="18525"/>
                  </a:lnTo>
                  <a:lnTo>
                    <a:pt x="1233" y="18525"/>
                  </a:lnTo>
                  <a:lnTo>
                    <a:pt x="1233" y="17846"/>
                  </a:lnTo>
                  <a:lnTo>
                    <a:pt x="3058" y="17090"/>
                  </a:lnTo>
                  <a:lnTo>
                    <a:pt x="4636" y="14695"/>
                  </a:lnTo>
                  <a:lnTo>
                    <a:pt x="5178" y="12145"/>
                  </a:lnTo>
                  <a:lnTo>
                    <a:pt x="4981" y="9903"/>
                  </a:lnTo>
                  <a:lnTo>
                    <a:pt x="4636" y="7046"/>
                  </a:lnTo>
                  <a:lnTo>
                    <a:pt x="3649" y="4574"/>
                  </a:lnTo>
                  <a:lnTo>
                    <a:pt x="1578" y="2767"/>
                  </a:lnTo>
                  <a:lnTo>
                    <a:pt x="0" y="1127"/>
                  </a:lnTo>
                  <a:lnTo>
                    <a:pt x="542" y="525"/>
                  </a:lnTo>
                  <a:lnTo>
                    <a:pt x="217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6" name="Shape 66"/>
            <p:cNvSpPr/>
            <p:nvPr/>
          </p:nvSpPr>
          <p:spPr>
            <a:xfrm flipH="1">
              <a:off x="0" y="935037"/>
              <a:ext cx="212726" cy="80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19"/>
                  </a:moveTo>
                  <a:lnTo>
                    <a:pt x="0" y="341"/>
                  </a:lnTo>
                  <a:lnTo>
                    <a:pt x="2203" y="0"/>
                  </a:lnTo>
                  <a:lnTo>
                    <a:pt x="5696" y="0"/>
                  </a:lnTo>
                  <a:lnTo>
                    <a:pt x="8167" y="810"/>
                  </a:lnTo>
                  <a:lnTo>
                    <a:pt x="8704" y="1521"/>
                  </a:lnTo>
                  <a:lnTo>
                    <a:pt x="8167" y="3098"/>
                  </a:lnTo>
                  <a:lnTo>
                    <a:pt x="6501" y="5059"/>
                  </a:lnTo>
                  <a:lnTo>
                    <a:pt x="5696" y="8100"/>
                  </a:lnTo>
                  <a:lnTo>
                    <a:pt x="5212" y="10061"/>
                  </a:lnTo>
                  <a:lnTo>
                    <a:pt x="5212" y="10388"/>
                  </a:lnTo>
                  <a:lnTo>
                    <a:pt x="5964" y="13145"/>
                  </a:lnTo>
                  <a:lnTo>
                    <a:pt x="7200" y="14722"/>
                  </a:lnTo>
                  <a:lnTo>
                    <a:pt x="8167" y="15973"/>
                  </a:lnTo>
                  <a:lnTo>
                    <a:pt x="7952" y="16498"/>
                  </a:lnTo>
                  <a:lnTo>
                    <a:pt x="11176" y="17934"/>
                  </a:lnTo>
                  <a:lnTo>
                    <a:pt x="14615" y="18843"/>
                  </a:lnTo>
                  <a:lnTo>
                    <a:pt x="18376" y="19696"/>
                  </a:lnTo>
                  <a:lnTo>
                    <a:pt x="21600" y="20108"/>
                  </a:lnTo>
                  <a:lnTo>
                    <a:pt x="21600" y="20833"/>
                  </a:lnTo>
                  <a:lnTo>
                    <a:pt x="19881" y="21415"/>
                  </a:lnTo>
                  <a:lnTo>
                    <a:pt x="15690" y="21600"/>
                  </a:lnTo>
                  <a:lnTo>
                    <a:pt x="12681" y="21216"/>
                  </a:lnTo>
                  <a:lnTo>
                    <a:pt x="12681" y="20691"/>
                  </a:lnTo>
                  <a:lnTo>
                    <a:pt x="10155" y="18843"/>
                  </a:lnTo>
                  <a:lnTo>
                    <a:pt x="5964" y="17877"/>
                  </a:lnTo>
                  <a:lnTo>
                    <a:pt x="2955" y="16882"/>
                  </a:lnTo>
                  <a:lnTo>
                    <a:pt x="752" y="16356"/>
                  </a:lnTo>
                  <a:lnTo>
                    <a:pt x="1504" y="15703"/>
                  </a:lnTo>
                  <a:lnTo>
                    <a:pt x="2740" y="13926"/>
                  </a:lnTo>
                  <a:lnTo>
                    <a:pt x="2740" y="10587"/>
                  </a:lnTo>
                  <a:lnTo>
                    <a:pt x="2203" y="8214"/>
                  </a:lnTo>
                  <a:lnTo>
                    <a:pt x="2203" y="5855"/>
                  </a:lnTo>
                  <a:lnTo>
                    <a:pt x="1988" y="3297"/>
                  </a:lnTo>
                  <a:lnTo>
                    <a:pt x="0" y="171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7391399" y="1319212"/>
            <a:ext cx="185739" cy="966789"/>
            <a:chOff x="0" y="0"/>
            <a:chExt cx="185737" cy="966787"/>
          </a:xfrm>
        </p:grpSpPr>
        <p:sp>
          <p:nvSpPr>
            <p:cNvPr id="68" name="Shape 68"/>
            <p:cNvSpPr/>
            <p:nvPr/>
          </p:nvSpPr>
          <p:spPr>
            <a:xfrm flipH="1">
              <a:off x="11112" y="0"/>
              <a:ext cx="120651" cy="20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79"/>
                  </a:moveTo>
                  <a:lnTo>
                    <a:pt x="1597" y="4782"/>
                  </a:lnTo>
                  <a:lnTo>
                    <a:pt x="3569" y="2418"/>
                  </a:lnTo>
                  <a:lnTo>
                    <a:pt x="6198" y="879"/>
                  </a:lnTo>
                  <a:lnTo>
                    <a:pt x="8734" y="0"/>
                  </a:lnTo>
                  <a:lnTo>
                    <a:pt x="12209" y="330"/>
                  </a:lnTo>
                  <a:lnTo>
                    <a:pt x="14369" y="2034"/>
                  </a:lnTo>
                  <a:lnTo>
                    <a:pt x="16435" y="5276"/>
                  </a:lnTo>
                  <a:lnTo>
                    <a:pt x="17374" y="9563"/>
                  </a:lnTo>
                  <a:lnTo>
                    <a:pt x="17374" y="14400"/>
                  </a:lnTo>
                  <a:lnTo>
                    <a:pt x="21506" y="17753"/>
                  </a:lnTo>
                  <a:lnTo>
                    <a:pt x="21600" y="19182"/>
                  </a:lnTo>
                  <a:lnTo>
                    <a:pt x="20943" y="19347"/>
                  </a:lnTo>
                  <a:lnTo>
                    <a:pt x="16998" y="16434"/>
                  </a:lnTo>
                  <a:lnTo>
                    <a:pt x="15777" y="18522"/>
                  </a:lnTo>
                  <a:lnTo>
                    <a:pt x="13336" y="20391"/>
                  </a:lnTo>
                  <a:lnTo>
                    <a:pt x="11176" y="21380"/>
                  </a:lnTo>
                  <a:lnTo>
                    <a:pt x="7607" y="21600"/>
                  </a:lnTo>
                  <a:lnTo>
                    <a:pt x="3005" y="20171"/>
                  </a:lnTo>
                  <a:lnTo>
                    <a:pt x="939" y="16928"/>
                  </a:lnTo>
                  <a:lnTo>
                    <a:pt x="0" y="13685"/>
                  </a:lnTo>
                  <a:lnTo>
                    <a:pt x="0" y="917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9" name="Shape 69"/>
            <p:cNvSpPr/>
            <p:nvPr/>
          </p:nvSpPr>
          <p:spPr>
            <a:xfrm flipH="1">
              <a:off x="34924" y="227012"/>
              <a:ext cx="107952" cy="33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71" y="1408"/>
                  </a:moveTo>
                  <a:lnTo>
                    <a:pt x="5612" y="515"/>
                  </a:lnTo>
                  <a:lnTo>
                    <a:pt x="8788" y="172"/>
                  </a:lnTo>
                  <a:lnTo>
                    <a:pt x="11753" y="0"/>
                  </a:lnTo>
                  <a:lnTo>
                    <a:pt x="15459" y="240"/>
                  </a:lnTo>
                  <a:lnTo>
                    <a:pt x="19800" y="1408"/>
                  </a:lnTo>
                  <a:lnTo>
                    <a:pt x="21600" y="3468"/>
                  </a:lnTo>
                  <a:lnTo>
                    <a:pt x="21600" y="6662"/>
                  </a:lnTo>
                  <a:lnTo>
                    <a:pt x="21282" y="9615"/>
                  </a:lnTo>
                  <a:lnTo>
                    <a:pt x="19271" y="14217"/>
                  </a:lnTo>
                  <a:lnTo>
                    <a:pt x="17576" y="17926"/>
                  </a:lnTo>
                  <a:lnTo>
                    <a:pt x="15459" y="20329"/>
                  </a:lnTo>
                  <a:lnTo>
                    <a:pt x="11435" y="21600"/>
                  </a:lnTo>
                  <a:lnTo>
                    <a:pt x="5612" y="21360"/>
                  </a:lnTo>
                  <a:lnTo>
                    <a:pt x="2753" y="19437"/>
                  </a:lnTo>
                  <a:lnTo>
                    <a:pt x="1059" y="16621"/>
                  </a:lnTo>
                  <a:lnTo>
                    <a:pt x="106" y="13461"/>
                  </a:lnTo>
                  <a:lnTo>
                    <a:pt x="0" y="8722"/>
                  </a:lnTo>
                  <a:lnTo>
                    <a:pt x="741" y="5391"/>
                  </a:lnTo>
                  <a:lnTo>
                    <a:pt x="1906" y="2404"/>
                  </a:lnTo>
                  <a:lnTo>
                    <a:pt x="3071" y="140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23825" y="227012"/>
              <a:ext cx="61913" cy="41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827" y="139"/>
                  </a:moveTo>
                  <a:lnTo>
                    <a:pt x="19769" y="0"/>
                  </a:lnTo>
                  <a:lnTo>
                    <a:pt x="21600" y="945"/>
                  </a:lnTo>
                  <a:lnTo>
                    <a:pt x="19037" y="2168"/>
                  </a:lnTo>
                  <a:lnTo>
                    <a:pt x="15010" y="2836"/>
                  </a:lnTo>
                  <a:lnTo>
                    <a:pt x="11715" y="4448"/>
                  </a:lnTo>
                  <a:lnTo>
                    <a:pt x="7688" y="6616"/>
                  </a:lnTo>
                  <a:lnTo>
                    <a:pt x="6224" y="8618"/>
                  </a:lnTo>
                  <a:lnTo>
                    <a:pt x="5308" y="12093"/>
                  </a:lnTo>
                  <a:lnTo>
                    <a:pt x="6224" y="15317"/>
                  </a:lnTo>
                  <a:lnTo>
                    <a:pt x="8237" y="16791"/>
                  </a:lnTo>
                  <a:lnTo>
                    <a:pt x="6773" y="18431"/>
                  </a:lnTo>
                  <a:lnTo>
                    <a:pt x="5308" y="19654"/>
                  </a:lnTo>
                  <a:lnTo>
                    <a:pt x="5675" y="21600"/>
                  </a:lnTo>
                  <a:lnTo>
                    <a:pt x="3295" y="21433"/>
                  </a:lnTo>
                  <a:lnTo>
                    <a:pt x="915" y="19849"/>
                  </a:lnTo>
                  <a:lnTo>
                    <a:pt x="0" y="18431"/>
                  </a:lnTo>
                  <a:lnTo>
                    <a:pt x="2929" y="16541"/>
                  </a:lnTo>
                  <a:lnTo>
                    <a:pt x="2014" y="14789"/>
                  </a:lnTo>
                  <a:lnTo>
                    <a:pt x="915" y="11926"/>
                  </a:lnTo>
                  <a:lnTo>
                    <a:pt x="915" y="8507"/>
                  </a:lnTo>
                  <a:lnTo>
                    <a:pt x="2929" y="4865"/>
                  </a:lnTo>
                  <a:lnTo>
                    <a:pt x="6224" y="2168"/>
                  </a:lnTo>
                  <a:lnTo>
                    <a:pt x="9702" y="751"/>
                  </a:lnTo>
                  <a:lnTo>
                    <a:pt x="14827" y="13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937" y="233362"/>
              <a:ext cx="38101" cy="39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0" y="87"/>
                  </a:moveTo>
                  <a:lnTo>
                    <a:pt x="9000" y="0"/>
                  </a:lnTo>
                  <a:lnTo>
                    <a:pt x="15000" y="1711"/>
                  </a:lnTo>
                  <a:lnTo>
                    <a:pt x="21600" y="6408"/>
                  </a:lnTo>
                  <a:lnTo>
                    <a:pt x="21600" y="11800"/>
                  </a:lnTo>
                  <a:lnTo>
                    <a:pt x="18300" y="16381"/>
                  </a:lnTo>
                  <a:lnTo>
                    <a:pt x="21600" y="17976"/>
                  </a:lnTo>
                  <a:lnTo>
                    <a:pt x="21600" y="20092"/>
                  </a:lnTo>
                  <a:lnTo>
                    <a:pt x="18300" y="21600"/>
                  </a:lnTo>
                  <a:lnTo>
                    <a:pt x="14100" y="20237"/>
                  </a:lnTo>
                  <a:lnTo>
                    <a:pt x="12300" y="18179"/>
                  </a:lnTo>
                  <a:lnTo>
                    <a:pt x="7200" y="16642"/>
                  </a:lnTo>
                  <a:lnTo>
                    <a:pt x="12600" y="15192"/>
                  </a:lnTo>
                  <a:lnTo>
                    <a:pt x="15900" y="11800"/>
                  </a:lnTo>
                  <a:lnTo>
                    <a:pt x="15900" y="8611"/>
                  </a:lnTo>
                  <a:lnTo>
                    <a:pt x="12600" y="5393"/>
                  </a:lnTo>
                  <a:lnTo>
                    <a:pt x="6300" y="3073"/>
                  </a:lnTo>
                  <a:lnTo>
                    <a:pt x="0" y="1914"/>
                  </a:lnTo>
                  <a:lnTo>
                    <a:pt x="300" y="8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55562" y="493712"/>
              <a:ext cx="87314" cy="47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5" y="0"/>
                  </a:moveTo>
                  <a:lnTo>
                    <a:pt x="4844" y="896"/>
                  </a:lnTo>
                  <a:lnTo>
                    <a:pt x="5629" y="1768"/>
                  </a:lnTo>
                  <a:lnTo>
                    <a:pt x="6807" y="4916"/>
                  </a:lnTo>
                  <a:lnTo>
                    <a:pt x="7331" y="7047"/>
                  </a:lnTo>
                  <a:lnTo>
                    <a:pt x="7331" y="10630"/>
                  </a:lnTo>
                  <a:lnTo>
                    <a:pt x="7069" y="13996"/>
                  </a:lnTo>
                  <a:lnTo>
                    <a:pt x="6022" y="16733"/>
                  </a:lnTo>
                  <a:lnTo>
                    <a:pt x="5105" y="17556"/>
                  </a:lnTo>
                  <a:lnTo>
                    <a:pt x="10473" y="17992"/>
                  </a:lnTo>
                  <a:lnTo>
                    <a:pt x="15055" y="18500"/>
                  </a:lnTo>
                  <a:lnTo>
                    <a:pt x="21076" y="19639"/>
                  </a:lnTo>
                  <a:lnTo>
                    <a:pt x="21600" y="20099"/>
                  </a:lnTo>
                  <a:lnTo>
                    <a:pt x="21207" y="20922"/>
                  </a:lnTo>
                  <a:lnTo>
                    <a:pt x="18196" y="21600"/>
                  </a:lnTo>
                  <a:lnTo>
                    <a:pt x="17018" y="21237"/>
                  </a:lnTo>
                  <a:lnTo>
                    <a:pt x="16102" y="20341"/>
                  </a:lnTo>
                  <a:lnTo>
                    <a:pt x="13222" y="19566"/>
                  </a:lnTo>
                  <a:lnTo>
                    <a:pt x="8247" y="18743"/>
                  </a:lnTo>
                  <a:lnTo>
                    <a:pt x="4975" y="18500"/>
                  </a:lnTo>
                  <a:lnTo>
                    <a:pt x="1178" y="18500"/>
                  </a:lnTo>
                  <a:lnTo>
                    <a:pt x="1178" y="17847"/>
                  </a:lnTo>
                  <a:lnTo>
                    <a:pt x="3011" y="17096"/>
                  </a:lnTo>
                  <a:lnTo>
                    <a:pt x="4844" y="14699"/>
                  </a:lnTo>
                  <a:lnTo>
                    <a:pt x="5105" y="12156"/>
                  </a:lnTo>
                  <a:lnTo>
                    <a:pt x="4975" y="9904"/>
                  </a:lnTo>
                  <a:lnTo>
                    <a:pt x="4844" y="7047"/>
                  </a:lnTo>
                  <a:lnTo>
                    <a:pt x="3665" y="4552"/>
                  </a:lnTo>
                  <a:lnTo>
                    <a:pt x="1571" y="2785"/>
                  </a:lnTo>
                  <a:lnTo>
                    <a:pt x="0" y="1114"/>
                  </a:lnTo>
                  <a:lnTo>
                    <a:pt x="524" y="509"/>
                  </a:lnTo>
                  <a:lnTo>
                    <a:pt x="2225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3" name="Shape 73"/>
            <p:cNvSpPr/>
            <p:nvPr/>
          </p:nvSpPr>
          <p:spPr>
            <a:xfrm flipH="1">
              <a:off x="0" y="495300"/>
              <a:ext cx="82551" cy="42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3"/>
                  </a:moveTo>
                  <a:lnTo>
                    <a:pt x="0" y="324"/>
                  </a:lnTo>
                  <a:lnTo>
                    <a:pt x="2090" y="0"/>
                  </a:lnTo>
                  <a:lnTo>
                    <a:pt x="5714" y="0"/>
                  </a:lnTo>
                  <a:lnTo>
                    <a:pt x="8083" y="784"/>
                  </a:lnTo>
                  <a:lnTo>
                    <a:pt x="8640" y="1514"/>
                  </a:lnTo>
                  <a:lnTo>
                    <a:pt x="8083" y="3082"/>
                  </a:lnTo>
                  <a:lnTo>
                    <a:pt x="6410" y="5055"/>
                  </a:lnTo>
                  <a:lnTo>
                    <a:pt x="5714" y="8056"/>
                  </a:lnTo>
                  <a:lnTo>
                    <a:pt x="5017" y="10030"/>
                  </a:lnTo>
                  <a:lnTo>
                    <a:pt x="5017" y="10354"/>
                  </a:lnTo>
                  <a:lnTo>
                    <a:pt x="5853" y="13138"/>
                  </a:lnTo>
                  <a:lnTo>
                    <a:pt x="7246" y="14706"/>
                  </a:lnTo>
                  <a:lnTo>
                    <a:pt x="8083" y="15950"/>
                  </a:lnTo>
                  <a:lnTo>
                    <a:pt x="7943" y="16464"/>
                  </a:lnTo>
                  <a:lnTo>
                    <a:pt x="11148" y="17896"/>
                  </a:lnTo>
                  <a:lnTo>
                    <a:pt x="14632" y="18816"/>
                  </a:lnTo>
                  <a:lnTo>
                    <a:pt x="18395" y="19681"/>
                  </a:lnTo>
                  <a:lnTo>
                    <a:pt x="21600" y="20086"/>
                  </a:lnTo>
                  <a:lnTo>
                    <a:pt x="21600" y="20816"/>
                  </a:lnTo>
                  <a:lnTo>
                    <a:pt x="19788" y="21411"/>
                  </a:lnTo>
                  <a:lnTo>
                    <a:pt x="15608" y="21600"/>
                  </a:lnTo>
                  <a:lnTo>
                    <a:pt x="12542" y="21194"/>
                  </a:lnTo>
                  <a:lnTo>
                    <a:pt x="12542" y="20681"/>
                  </a:lnTo>
                  <a:lnTo>
                    <a:pt x="10034" y="18816"/>
                  </a:lnTo>
                  <a:lnTo>
                    <a:pt x="5853" y="17869"/>
                  </a:lnTo>
                  <a:lnTo>
                    <a:pt x="2787" y="16869"/>
                  </a:lnTo>
                  <a:lnTo>
                    <a:pt x="697" y="16355"/>
                  </a:lnTo>
                  <a:lnTo>
                    <a:pt x="1394" y="15680"/>
                  </a:lnTo>
                  <a:lnTo>
                    <a:pt x="2648" y="13895"/>
                  </a:lnTo>
                  <a:lnTo>
                    <a:pt x="2648" y="10570"/>
                  </a:lnTo>
                  <a:lnTo>
                    <a:pt x="2090" y="8218"/>
                  </a:lnTo>
                  <a:lnTo>
                    <a:pt x="2090" y="5839"/>
                  </a:lnTo>
                  <a:lnTo>
                    <a:pt x="1812" y="3298"/>
                  </a:lnTo>
                  <a:lnTo>
                    <a:pt x="0" y="170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Step #4: Recall</a:t>
            </a:r>
          </a:p>
        </p:txBody>
      </p:sp>
      <p:sp>
        <p:nvSpPr>
          <p:cNvPr id="77" name="Shape 77"/>
          <p:cNvSpPr/>
          <p:nvPr>
            <p:ph type="body" idx="4294967295"/>
          </p:nvPr>
        </p:nvSpPr>
        <p:spPr>
          <a:xfrm>
            <a:off x="1066800" y="1771650"/>
            <a:ext cx="7772400" cy="508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 u="sng"/>
              <a:t>Recalling what your wrote in your notes, write questions in the Recall column of your notes to quiz yourself on the material.</a:t>
            </a:r>
            <a:endParaRPr sz="2800" u="sng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Write your questions as close as possible to the beginning of the section in your notes </a:t>
            </a:r>
            <a:endParaRPr sz="2400"/>
          </a:p>
          <a:p>
            <a:pPr lvl="1" marL="285750" indent="171450">
              <a:spcBef>
                <a:spcPts val="500"/>
              </a:spcBef>
              <a:buSzTx/>
              <a:buNone/>
              <a:defRPr sz="1800"/>
            </a:pPr>
            <a:r>
              <a:rPr sz="2400"/>
              <a:t>    you are quizzing yourself on.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Write a question for each new idea </a:t>
            </a:r>
            <a:endParaRPr sz="2400"/>
          </a:p>
          <a:p>
            <a:pPr lvl="1" marL="285750" indent="171450">
              <a:spcBef>
                <a:spcPts val="500"/>
              </a:spcBef>
              <a:buSzTx/>
              <a:buNone/>
              <a:defRPr sz="1800"/>
            </a:pPr>
            <a:r>
              <a:rPr sz="2400"/>
              <a:t>    presented in your notes.</a:t>
            </a:r>
          </a:p>
        </p:txBody>
      </p:sp>
      <p:pic>
        <p:nvPicPr>
          <p:cNvPr id="78" name="j0078622.pdf" descr="C:\WINDOWS\Application Data\Microsoft\Media Catalog\Downloaded Clips\cl1f\j0078622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800" y="3810000"/>
            <a:ext cx="1098550" cy="236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Step #4: Recall, </a:t>
            </a:r>
            <a:r>
              <a:rPr sz="3600">
                <a:solidFill>
                  <a:srgbClr val="221304"/>
                </a:solidFill>
              </a:rPr>
              <a:t>Continued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300037" indent="-300037">
              <a:spcBef>
                <a:spcPts val="600"/>
              </a:spcBef>
              <a:buChar char="•"/>
              <a:defRPr sz="2800"/>
            </a:lvl1pPr>
          </a:lstStyle>
          <a:p>
            <a:pPr lvl="0">
              <a:defRPr sz="1800"/>
            </a:pPr>
            <a:r>
              <a:rPr sz="2800"/>
              <a:t>The questions you write in the Recall column will become your best method for checking what you have learned!</a:t>
            </a:r>
          </a:p>
        </p:txBody>
      </p:sp>
      <p:grpSp>
        <p:nvGrpSpPr>
          <p:cNvPr id="102" name="Group 102"/>
          <p:cNvGrpSpPr/>
          <p:nvPr/>
        </p:nvGrpSpPr>
        <p:grpSpPr>
          <a:xfrm>
            <a:off x="5181599" y="3428999"/>
            <a:ext cx="2603501" cy="2436814"/>
            <a:chOff x="0" y="0"/>
            <a:chExt cx="2603500" cy="2436812"/>
          </a:xfrm>
        </p:grpSpPr>
        <p:sp>
          <p:nvSpPr>
            <p:cNvPr id="82" name="Shape 82"/>
            <p:cNvSpPr/>
            <p:nvPr/>
          </p:nvSpPr>
          <p:spPr>
            <a:xfrm>
              <a:off x="60283" y="800325"/>
              <a:ext cx="529995" cy="163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8"/>
                  </a:moveTo>
                  <a:lnTo>
                    <a:pt x="154" y="53"/>
                  </a:lnTo>
                  <a:lnTo>
                    <a:pt x="819" y="0"/>
                  </a:lnTo>
                  <a:lnTo>
                    <a:pt x="1536" y="105"/>
                  </a:lnTo>
                  <a:lnTo>
                    <a:pt x="2355" y="788"/>
                  </a:lnTo>
                  <a:lnTo>
                    <a:pt x="3532" y="2225"/>
                  </a:lnTo>
                  <a:lnTo>
                    <a:pt x="4914" y="4029"/>
                  </a:lnTo>
                  <a:lnTo>
                    <a:pt x="6091" y="6201"/>
                  </a:lnTo>
                  <a:lnTo>
                    <a:pt x="7575" y="8689"/>
                  </a:lnTo>
                  <a:lnTo>
                    <a:pt x="8292" y="10353"/>
                  </a:lnTo>
                  <a:lnTo>
                    <a:pt x="9111" y="12158"/>
                  </a:lnTo>
                  <a:lnTo>
                    <a:pt x="9981" y="13577"/>
                  </a:lnTo>
                  <a:lnTo>
                    <a:pt x="11312" y="15346"/>
                  </a:lnTo>
                  <a:lnTo>
                    <a:pt x="12336" y="16432"/>
                  </a:lnTo>
                  <a:lnTo>
                    <a:pt x="13666" y="17851"/>
                  </a:lnTo>
                  <a:lnTo>
                    <a:pt x="14690" y="19550"/>
                  </a:lnTo>
                  <a:lnTo>
                    <a:pt x="15355" y="20812"/>
                  </a:lnTo>
                  <a:lnTo>
                    <a:pt x="16891" y="20969"/>
                  </a:lnTo>
                  <a:lnTo>
                    <a:pt x="21600" y="20584"/>
                  </a:lnTo>
                  <a:lnTo>
                    <a:pt x="20064" y="20969"/>
                  </a:lnTo>
                  <a:lnTo>
                    <a:pt x="17198" y="21267"/>
                  </a:lnTo>
                  <a:lnTo>
                    <a:pt x="14178" y="21600"/>
                  </a:lnTo>
                  <a:lnTo>
                    <a:pt x="13666" y="21197"/>
                  </a:lnTo>
                  <a:lnTo>
                    <a:pt x="13001" y="20128"/>
                  </a:lnTo>
                  <a:lnTo>
                    <a:pt x="12489" y="18639"/>
                  </a:lnTo>
                  <a:lnTo>
                    <a:pt x="11619" y="17220"/>
                  </a:lnTo>
                  <a:lnTo>
                    <a:pt x="9264" y="14382"/>
                  </a:lnTo>
                  <a:lnTo>
                    <a:pt x="8292" y="13016"/>
                  </a:lnTo>
                  <a:lnTo>
                    <a:pt x="7268" y="11369"/>
                  </a:lnTo>
                  <a:lnTo>
                    <a:pt x="6910" y="10406"/>
                  </a:lnTo>
                  <a:lnTo>
                    <a:pt x="6398" y="8917"/>
                  </a:lnTo>
                  <a:lnTo>
                    <a:pt x="5426" y="7340"/>
                  </a:lnTo>
                  <a:lnTo>
                    <a:pt x="4555" y="5904"/>
                  </a:lnTo>
                  <a:lnTo>
                    <a:pt x="3736" y="4204"/>
                  </a:lnTo>
                  <a:lnTo>
                    <a:pt x="2355" y="2453"/>
                  </a:lnTo>
                  <a:lnTo>
                    <a:pt x="1177" y="1086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3" name="Shape 83"/>
            <p:cNvSpPr/>
            <p:nvPr/>
          </p:nvSpPr>
          <p:spPr>
            <a:xfrm>
              <a:off x="604092" y="483115"/>
              <a:ext cx="1250887" cy="185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602" y="20798"/>
                  </a:lnTo>
                  <a:lnTo>
                    <a:pt x="5161" y="20151"/>
                  </a:lnTo>
                  <a:lnTo>
                    <a:pt x="7916" y="19503"/>
                  </a:lnTo>
                  <a:lnTo>
                    <a:pt x="10171" y="19149"/>
                  </a:lnTo>
                  <a:lnTo>
                    <a:pt x="12557" y="18994"/>
                  </a:lnTo>
                  <a:lnTo>
                    <a:pt x="14400" y="18701"/>
                  </a:lnTo>
                  <a:lnTo>
                    <a:pt x="16720" y="18347"/>
                  </a:lnTo>
                  <a:lnTo>
                    <a:pt x="18217" y="18008"/>
                  </a:lnTo>
                  <a:lnTo>
                    <a:pt x="20125" y="17653"/>
                  </a:lnTo>
                  <a:lnTo>
                    <a:pt x="20819" y="17406"/>
                  </a:lnTo>
                  <a:lnTo>
                    <a:pt x="20971" y="17206"/>
                  </a:lnTo>
                  <a:lnTo>
                    <a:pt x="20819" y="16805"/>
                  </a:lnTo>
                  <a:lnTo>
                    <a:pt x="20255" y="15957"/>
                  </a:lnTo>
                  <a:lnTo>
                    <a:pt x="19410" y="14400"/>
                  </a:lnTo>
                  <a:lnTo>
                    <a:pt x="18434" y="12396"/>
                  </a:lnTo>
                  <a:lnTo>
                    <a:pt x="17566" y="11054"/>
                  </a:lnTo>
                  <a:lnTo>
                    <a:pt x="16655" y="9343"/>
                  </a:lnTo>
                  <a:lnTo>
                    <a:pt x="15745" y="7447"/>
                  </a:lnTo>
                  <a:lnTo>
                    <a:pt x="14964" y="5504"/>
                  </a:lnTo>
                  <a:lnTo>
                    <a:pt x="13836" y="3793"/>
                  </a:lnTo>
                  <a:lnTo>
                    <a:pt x="12990" y="1603"/>
                  </a:lnTo>
                  <a:lnTo>
                    <a:pt x="11928" y="0"/>
                  </a:lnTo>
                  <a:lnTo>
                    <a:pt x="12643" y="355"/>
                  </a:lnTo>
                  <a:lnTo>
                    <a:pt x="13402" y="1696"/>
                  </a:lnTo>
                  <a:lnTo>
                    <a:pt x="14053" y="3207"/>
                  </a:lnTo>
                  <a:lnTo>
                    <a:pt x="14682" y="4255"/>
                  </a:lnTo>
                  <a:lnTo>
                    <a:pt x="15181" y="5304"/>
                  </a:lnTo>
                  <a:lnTo>
                    <a:pt x="15745" y="6152"/>
                  </a:lnTo>
                  <a:lnTo>
                    <a:pt x="16092" y="7246"/>
                  </a:lnTo>
                  <a:lnTo>
                    <a:pt x="16872" y="8757"/>
                  </a:lnTo>
                  <a:lnTo>
                    <a:pt x="17653" y="10099"/>
                  </a:lnTo>
                  <a:lnTo>
                    <a:pt x="18499" y="11656"/>
                  </a:lnTo>
                  <a:lnTo>
                    <a:pt x="19280" y="13105"/>
                  </a:lnTo>
                  <a:lnTo>
                    <a:pt x="19973" y="14354"/>
                  </a:lnTo>
                  <a:lnTo>
                    <a:pt x="20689" y="15603"/>
                  </a:lnTo>
                  <a:lnTo>
                    <a:pt x="21383" y="16651"/>
                  </a:lnTo>
                  <a:lnTo>
                    <a:pt x="21600" y="17299"/>
                  </a:lnTo>
                  <a:lnTo>
                    <a:pt x="21383" y="17699"/>
                  </a:lnTo>
                  <a:lnTo>
                    <a:pt x="20971" y="17854"/>
                  </a:lnTo>
                  <a:lnTo>
                    <a:pt x="19345" y="18146"/>
                  </a:lnTo>
                  <a:lnTo>
                    <a:pt x="18065" y="18501"/>
                  </a:lnTo>
                  <a:lnTo>
                    <a:pt x="16720" y="18701"/>
                  </a:lnTo>
                  <a:lnTo>
                    <a:pt x="15246" y="18902"/>
                  </a:lnTo>
                  <a:lnTo>
                    <a:pt x="13619" y="19149"/>
                  </a:lnTo>
                  <a:lnTo>
                    <a:pt x="12361" y="19349"/>
                  </a:lnTo>
                  <a:lnTo>
                    <a:pt x="10236" y="19349"/>
                  </a:lnTo>
                  <a:lnTo>
                    <a:pt x="8761" y="19657"/>
                  </a:lnTo>
                  <a:lnTo>
                    <a:pt x="6853" y="20104"/>
                  </a:lnTo>
                  <a:lnTo>
                    <a:pt x="5161" y="20505"/>
                  </a:lnTo>
                  <a:lnTo>
                    <a:pt x="3036" y="20999"/>
                  </a:lnTo>
                  <a:lnTo>
                    <a:pt x="1128" y="21507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101" name="Group 101"/>
            <p:cNvGrpSpPr/>
            <p:nvPr/>
          </p:nvGrpSpPr>
          <p:grpSpPr>
            <a:xfrm>
              <a:off x="-1" y="-1"/>
              <a:ext cx="2603501" cy="2235074"/>
              <a:chOff x="0" y="0"/>
              <a:chExt cx="2603500" cy="2235072"/>
            </a:xfrm>
          </p:grpSpPr>
          <p:sp>
            <p:nvSpPr>
              <p:cNvPr id="84" name="Shape 84"/>
              <p:cNvSpPr/>
              <p:nvPr/>
            </p:nvSpPr>
            <p:spPr>
              <a:xfrm>
                <a:off x="1784647" y="1133462"/>
                <a:ext cx="212249" cy="11016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85" y="3123"/>
                    </a:moveTo>
                    <a:lnTo>
                      <a:pt x="9969" y="755"/>
                    </a:lnTo>
                    <a:lnTo>
                      <a:pt x="16360" y="0"/>
                    </a:lnTo>
                    <a:lnTo>
                      <a:pt x="21600" y="260"/>
                    </a:lnTo>
                    <a:lnTo>
                      <a:pt x="21217" y="1275"/>
                    </a:lnTo>
                    <a:lnTo>
                      <a:pt x="12525" y="6012"/>
                    </a:lnTo>
                    <a:lnTo>
                      <a:pt x="10353" y="8718"/>
                    </a:lnTo>
                    <a:lnTo>
                      <a:pt x="9075" y="11086"/>
                    </a:lnTo>
                    <a:lnTo>
                      <a:pt x="10353" y="13480"/>
                    </a:lnTo>
                    <a:lnTo>
                      <a:pt x="12525" y="15406"/>
                    </a:lnTo>
                    <a:lnTo>
                      <a:pt x="15593" y="16942"/>
                    </a:lnTo>
                    <a:lnTo>
                      <a:pt x="17766" y="17618"/>
                    </a:lnTo>
                    <a:lnTo>
                      <a:pt x="20322" y="18139"/>
                    </a:lnTo>
                    <a:lnTo>
                      <a:pt x="20322" y="18893"/>
                    </a:lnTo>
                    <a:lnTo>
                      <a:pt x="16360" y="19648"/>
                    </a:lnTo>
                    <a:lnTo>
                      <a:pt x="10864" y="20585"/>
                    </a:lnTo>
                    <a:lnTo>
                      <a:pt x="6007" y="21600"/>
                    </a:lnTo>
                    <a:lnTo>
                      <a:pt x="2173" y="21600"/>
                    </a:lnTo>
                    <a:lnTo>
                      <a:pt x="0" y="19987"/>
                    </a:lnTo>
                    <a:lnTo>
                      <a:pt x="383" y="19388"/>
                    </a:lnTo>
                    <a:lnTo>
                      <a:pt x="3834" y="19050"/>
                    </a:lnTo>
                    <a:lnTo>
                      <a:pt x="11247" y="18373"/>
                    </a:lnTo>
                    <a:lnTo>
                      <a:pt x="11631" y="17879"/>
                    </a:lnTo>
                    <a:lnTo>
                      <a:pt x="10353" y="16681"/>
                    </a:lnTo>
                    <a:lnTo>
                      <a:pt x="7285" y="14652"/>
                    </a:lnTo>
                    <a:lnTo>
                      <a:pt x="4346" y="12544"/>
                    </a:lnTo>
                    <a:lnTo>
                      <a:pt x="3451" y="11008"/>
                    </a:lnTo>
                    <a:lnTo>
                      <a:pt x="3451" y="9160"/>
                    </a:lnTo>
                    <a:lnTo>
                      <a:pt x="3834" y="7443"/>
                    </a:lnTo>
                    <a:lnTo>
                      <a:pt x="5624" y="5673"/>
                    </a:lnTo>
                    <a:lnTo>
                      <a:pt x="6518" y="4060"/>
                    </a:lnTo>
                    <a:lnTo>
                      <a:pt x="7285" y="312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grpSp>
            <p:nvGrpSpPr>
              <p:cNvPr id="100" name="Group 100"/>
              <p:cNvGrpSpPr/>
              <p:nvPr/>
            </p:nvGrpSpPr>
            <p:grpSpPr>
              <a:xfrm>
                <a:off x="-1" y="-1"/>
                <a:ext cx="2603502" cy="2132876"/>
                <a:chOff x="0" y="0"/>
                <a:chExt cx="2603500" cy="2132874"/>
              </a:xfrm>
            </p:grpSpPr>
            <p:sp>
              <p:nvSpPr>
                <p:cNvPr id="85" name="Shape 85"/>
                <p:cNvSpPr/>
                <p:nvPr/>
              </p:nvSpPr>
              <p:spPr>
                <a:xfrm>
                  <a:off x="1368941" y="-1"/>
                  <a:ext cx="320258" cy="4658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6776" y="14892"/>
                      </a:moveTo>
                      <a:lnTo>
                        <a:pt x="3812" y="12492"/>
                      </a:lnTo>
                      <a:lnTo>
                        <a:pt x="1694" y="10031"/>
                      </a:lnTo>
                      <a:lnTo>
                        <a:pt x="424" y="7692"/>
                      </a:lnTo>
                      <a:lnTo>
                        <a:pt x="0" y="4369"/>
                      </a:lnTo>
                      <a:lnTo>
                        <a:pt x="847" y="2523"/>
                      </a:lnTo>
                      <a:lnTo>
                        <a:pt x="2287" y="1231"/>
                      </a:lnTo>
                      <a:lnTo>
                        <a:pt x="4659" y="431"/>
                      </a:lnTo>
                      <a:lnTo>
                        <a:pt x="7369" y="0"/>
                      </a:lnTo>
                      <a:lnTo>
                        <a:pt x="11181" y="738"/>
                      </a:lnTo>
                      <a:lnTo>
                        <a:pt x="13976" y="1846"/>
                      </a:lnTo>
                      <a:lnTo>
                        <a:pt x="16687" y="3446"/>
                      </a:lnTo>
                      <a:lnTo>
                        <a:pt x="18805" y="5600"/>
                      </a:lnTo>
                      <a:lnTo>
                        <a:pt x="20329" y="7385"/>
                      </a:lnTo>
                      <a:lnTo>
                        <a:pt x="21346" y="9723"/>
                      </a:lnTo>
                      <a:lnTo>
                        <a:pt x="21600" y="11692"/>
                      </a:lnTo>
                      <a:lnTo>
                        <a:pt x="21176" y="14092"/>
                      </a:lnTo>
                      <a:lnTo>
                        <a:pt x="19906" y="15631"/>
                      </a:lnTo>
                      <a:lnTo>
                        <a:pt x="18381" y="16738"/>
                      </a:lnTo>
                      <a:lnTo>
                        <a:pt x="15247" y="17046"/>
                      </a:lnTo>
                      <a:lnTo>
                        <a:pt x="12452" y="17046"/>
                      </a:lnTo>
                      <a:lnTo>
                        <a:pt x="9487" y="16431"/>
                      </a:lnTo>
                      <a:lnTo>
                        <a:pt x="8047" y="18338"/>
                      </a:lnTo>
                      <a:lnTo>
                        <a:pt x="6522" y="20985"/>
                      </a:lnTo>
                      <a:lnTo>
                        <a:pt x="5252" y="21600"/>
                      </a:lnTo>
                      <a:lnTo>
                        <a:pt x="3812" y="21600"/>
                      </a:lnTo>
                      <a:lnTo>
                        <a:pt x="3134" y="20185"/>
                      </a:lnTo>
                      <a:lnTo>
                        <a:pt x="3812" y="18646"/>
                      </a:lnTo>
                      <a:lnTo>
                        <a:pt x="5929" y="16862"/>
                      </a:lnTo>
                      <a:lnTo>
                        <a:pt x="6776" y="148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>
                  <a:off x="1596260" y="366318"/>
                  <a:ext cx="521204" cy="8640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301" y="1128"/>
                      </a:moveTo>
                      <a:lnTo>
                        <a:pt x="3071" y="232"/>
                      </a:lnTo>
                      <a:lnTo>
                        <a:pt x="5049" y="0"/>
                      </a:lnTo>
                      <a:lnTo>
                        <a:pt x="6870" y="166"/>
                      </a:lnTo>
                      <a:lnTo>
                        <a:pt x="8900" y="498"/>
                      </a:lnTo>
                      <a:lnTo>
                        <a:pt x="10982" y="1360"/>
                      </a:lnTo>
                      <a:lnTo>
                        <a:pt x="13376" y="2654"/>
                      </a:lnTo>
                      <a:lnTo>
                        <a:pt x="15354" y="3948"/>
                      </a:lnTo>
                      <a:lnTo>
                        <a:pt x="16864" y="5375"/>
                      </a:lnTo>
                      <a:lnTo>
                        <a:pt x="18425" y="6968"/>
                      </a:lnTo>
                      <a:lnTo>
                        <a:pt x="19778" y="8759"/>
                      </a:lnTo>
                      <a:lnTo>
                        <a:pt x="20559" y="10452"/>
                      </a:lnTo>
                      <a:lnTo>
                        <a:pt x="21080" y="12675"/>
                      </a:lnTo>
                      <a:lnTo>
                        <a:pt x="21600" y="14831"/>
                      </a:lnTo>
                      <a:lnTo>
                        <a:pt x="21600" y="17054"/>
                      </a:lnTo>
                      <a:lnTo>
                        <a:pt x="20975" y="18780"/>
                      </a:lnTo>
                      <a:lnTo>
                        <a:pt x="19987" y="20074"/>
                      </a:lnTo>
                      <a:lnTo>
                        <a:pt x="18789" y="20804"/>
                      </a:lnTo>
                      <a:lnTo>
                        <a:pt x="17124" y="21268"/>
                      </a:lnTo>
                      <a:lnTo>
                        <a:pt x="15094" y="21534"/>
                      </a:lnTo>
                      <a:lnTo>
                        <a:pt x="13116" y="21600"/>
                      </a:lnTo>
                      <a:lnTo>
                        <a:pt x="11294" y="21268"/>
                      </a:lnTo>
                      <a:lnTo>
                        <a:pt x="10045" y="20737"/>
                      </a:lnTo>
                      <a:lnTo>
                        <a:pt x="9004" y="19908"/>
                      </a:lnTo>
                      <a:lnTo>
                        <a:pt x="8224" y="19178"/>
                      </a:lnTo>
                      <a:lnTo>
                        <a:pt x="7911" y="17585"/>
                      </a:lnTo>
                      <a:lnTo>
                        <a:pt x="7911" y="16391"/>
                      </a:lnTo>
                      <a:lnTo>
                        <a:pt x="8640" y="15163"/>
                      </a:lnTo>
                      <a:lnTo>
                        <a:pt x="9421" y="14135"/>
                      </a:lnTo>
                      <a:lnTo>
                        <a:pt x="9681" y="13139"/>
                      </a:lnTo>
                      <a:lnTo>
                        <a:pt x="9785" y="11912"/>
                      </a:lnTo>
                      <a:lnTo>
                        <a:pt x="9265" y="10783"/>
                      </a:lnTo>
                      <a:lnTo>
                        <a:pt x="9004" y="9921"/>
                      </a:lnTo>
                      <a:lnTo>
                        <a:pt x="7963" y="8992"/>
                      </a:lnTo>
                      <a:lnTo>
                        <a:pt x="6454" y="8295"/>
                      </a:lnTo>
                      <a:lnTo>
                        <a:pt x="4372" y="7366"/>
                      </a:lnTo>
                      <a:lnTo>
                        <a:pt x="2238" y="6868"/>
                      </a:lnTo>
                      <a:lnTo>
                        <a:pt x="1041" y="6072"/>
                      </a:lnTo>
                      <a:lnTo>
                        <a:pt x="260" y="5076"/>
                      </a:lnTo>
                      <a:lnTo>
                        <a:pt x="0" y="3882"/>
                      </a:lnTo>
                      <a:lnTo>
                        <a:pt x="156" y="2488"/>
                      </a:lnTo>
                      <a:lnTo>
                        <a:pt x="1301" y="1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87" name="Shape 87"/>
                <p:cNvSpPr/>
                <p:nvPr/>
              </p:nvSpPr>
              <p:spPr>
                <a:xfrm>
                  <a:off x="1527185" y="426044"/>
                  <a:ext cx="155734" cy="8666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748" y="3738"/>
                      </a:moveTo>
                      <a:lnTo>
                        <a:pt x="8187" y="1885"/>
                      </a:lnTo>
                      <a:lnTo>
                        <a:pt x="11148" y="662"/>
                      </a:lnTo>
                      <a:lnTo>
                        <a:pt x="16548" y="0"/>
                      </a:lnTo>
                      <a:lnTo>
                        <a:pt x="19161" y="959"/>
                      </a:lnTo>
                      <a:lnTo>
                        <a:pt x="21600" y="2911"/>
                      </a:lnTo>
                      <a:lnTo>
                        <a:pt x="19858" y="4201"/>
                      </a:lnTo>
                      <a:lnTo>
                        <a:pt x="14632" y="5193"/>
                      </a:lnTo>
                      <a:lnTo>
                        <a:pt x="11148" y="7079"/>
                      </a:lnTo>
                      <a:lnTo>
                        <a:pt x="8187" y="9560"/>
                      </a:lnTo>
                      <a:lnTo>
                        <a:pt x="6619" y="12470"/>
                      </a:lnTo>
                      <a:lnTo>
                        <a:pt x="7142" y="15977"/>
                      </a:lnTo>
                      <a:lnTo>
                        <a:pt x="8361" y="18425"/>
                      </a:lnTo>
                      <a:lnTo>
                        <a:pt x="10800" y="19648"/>
                      </a:lnTo>
                      <a:lnTo>
                        <a:pt x="14632" y="20310"/>
                      </a:lnTo>
                      <a:lnTo>
                        <a:pt x="15329" y="20938"/>
                      </a:lnTo>
                      <a:lnTo>
                        <a:pt x="10800" y="21269"/>
                      </a:lnTo>
                      <a:lnTo>
                        <a:pt x="7142" y="20641"/>
                      </a:lnTo>
                      <a:lnTo>
                        <a:pt x="0" y="21600"/>
                      </a:lnTo>
                      <a:lnTo>
                        <a:pt x="348" y="19020"/>
                      </a:lnTo>
                      <a:lnTo>
                        <a:pt x="871" y="15712"/>
                      </a:lnTo>
                      <a:lnTo>
                        <a:pt x="871" y="11974"/>
                      </a:lnTo>
                      <a:lnTo>
                        <a:pt x="1219" y="8865"/>
                      </a:lnTo>
                      <a:lnTo>
                        <a:pt x="2787" y="6483"/>
                      </a:lnTo>
                      <a:lnTo>
                        <a:pt x="4529" y="4862"/>
                      </a:lnTo>
                      <a:lnTo>
                        <a:pt x="5748" y="37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grpSp>
              <p:nvGrpSpPr>
                <p:cNvPr id="94" name="Group 94"/>
                <p:cNvGrpSpPr/>
                <p:nvPr/>
              </p:nvGrpSpPr>
              <p:grpSpPr>
                <a:xfrm>
                  <a:off x="1062499" y="181831"/>
                  <a:ext cx="1541002" cy="1694887"/>
                  <a:chOff x="0" y="0"/>
                  <a:chExt cx="1541000" cy="1694885"/>
                </a:xfrm>
              </p:grpSpPr>
              <p:sp>
                <p:nvSpPr>
                  <p:cNvPr id="88" name="Shape 88"/>
                  <p:cNvSpPr/>
                  <p:nvPr/>
                </p:nvSpPr>
                <p:spPr>
                  <a:xfrm>
                    <a:off x="1269724" y="10617"/>
                    <a:ext cx="257462" cy="2296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370" y="9364"/>
                        </a:moveTo>
                        <a:lnTo>
                          <a:pt x="11696" y="0"/>
                        </a:lnTo>
                        <a:lnTo>
                          <a:pt x="19071" y="3871"/>
                        </a:lnTo>
                        <a:lnTo>
                          <a:pt x="21600" y="8865"/>
                        </a:lnTo>
                        <a:lnTo>
                          <a:pt x="17701" y="14358"/>
                        </a:lnTo>
                        <a:lnTo>
                          <a:pt x="11696" y="21600"/>
                        </a:lnTo>
                        <a:lnTo>
                          <a:pt x="8851" y="14358"/>
                        </a:lnTo>
                        <a:lnTo>
                          <a:pt x="3899" y="12735"/>
                        </a:lnTo>
                        <a:lnTo>
                          <a:pt x="0" y="11861"/>
                        </a:lnTo>
                        <a:lnTo>
                          <a:pt x="1370" y="9364"/>
                        </a:lnTo>
                        <a:close/>
                      </a:path>
                    </a:pathLst>
                  </a:custGeom>
                  <a:solidFill>
                    <a:srgbClr val="FDA4B5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89" name="Shape 89"/>
                  <p:cNvSpPr/>
                  <p:nvPr/>
                </p:nvSpPr>
                <p:spPr>
                  <a:xfrm>
                    <a:off x="65307" y="1409528"/>
                    <a:ext cx="199690" cy="2296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21600"/>
                        </a:moveTo>
                        <a:lnTo>
                          <a:pt x="3668" y="12735"/>
                        </a:lnTo>
                        <a:lnTo>
                          <a:pt x="10053" y="0"/>
                        </a:lnTo>
                        <a:lnTo>
                          <a:pt x="20649" y="4245"/>
                        </a:lnTo>
                        <a:lnTo>
                          <a:pt x="21600" y="12236"/>
                        </a:lnTo>
                        <a:lnTo>
                          <a:pt x="14672" y="16106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6BF69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90" name="Shape 90"/>
                  <p:cNvSpPr/>
                  <p:nvPr/>
                </p:nvSpPr>
                <p:spPr>
                  <a:xfrm>
                    <a:off x="158244" y="118124"/>
                    <a:ext cx="1259678" cy="14480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65" y="19343"/>
                        </a:moveTo>
                        <a:lnTo>
                          <a:pt x="2024" y="17878"/>
                        </a:lnTo>
                        <a:lnTo>
                          <a:pt x="3575" y="16452"/>
                        </a:lnTo>
                        <a:lnTo>
                          <a:pt x="5190" y="14849"/>
                        </a:lnTo>
                        <a:lnTo>
                          <a:pt x="7365" y="12928"/>
                        </a:lnTo>
                        <a:lnTo>
                          <a:pt x="9109" y="11186"/>
                        </a:lnTo>
                        <a:lnTo>
                          <a:pt x="10940" y="9127"/>
                        </a:lnTo>
                        <a:lnTo>
                          <a:pt x="12060" y="8098"/>
                        </a:lnTo>
                        <a:lnTo>
                          <a:pt x="13330" y="6949"/>
                        </a:lnTo>
                        <a:lnTo>
                          <a:pt x="14946" y="4950"/>
                        </a:lnTo>
                        <a:lnTo>
                          <a:pt x="16130" y="3346"/>
                        </a:lnTo>
                        <a:lnTo>
                          <a:pt x="17314" y="2000"/>
                        </a:lnTo>
                        <a:lnTo>
                          <a:pt x="18585" y="713"/>
                        </a:lnTo>
                        <a:lnTo>
                          <a:pt x="19490" y="0"/>
                        </a:lnTo>
                        <a:lnTo>
                          <a:pt x="20609" y="198"/>
                        </a:lnTo>
                        <a:lnTo>
                          <a:pt x="21105" y="574"/>
                        </a:lnTo>
                        <a:lnTo>
                          <a:pt x="21449" y="1148"/>
                        </a:lnTo>
                        <a:lnTo>
                          <a:pt x="21600" y="1604"/>
                        </a:lnTo>
                        <a:lnTo>
                          <a:pt x="19920" y="3287"/>
                        </a:lnTo>
                        <a:lnTo>
                          <a:pt x="18650" y="4494"/>
                        </a:lnTo>
                        <a:lnTo>
                          <a:pt x="17594" y="5583"/>
                        </a:lnTo>
                        <a:lnTo>
                          <a:pt x="16475" y="6692"/>
                        </a:lnTo>
                        <a:lnTo>
                          <a:pt x="15570" y="7721"/>
                        </a:lnTo>
                        <a:lnTo>
                          <a:pt x="14300" y="9186"/>
                        </a:lnTo>
                        <a:lnTo>
                          <a:pt x="12620" y="10988"/>
                        </a:lnTo>
                        <a:lnTo>
                          <a:pt x="10940" y="12730"/>
                        </a:lnTo>
                        <a:lnTo>
                          <a:pt x="9325" y="14275"/>
                        </a:lnTo>
                        <a:lnTo>
                          <a:pt x="7580" y="15819"/>
                        </a:lnTo>
                        <a:lnTo>
                          <a:pt x="6095" y="17165"/>
                        </a:lnTo>
                        <a:lnTo>
                          <a:pt x="3166" y="19858"/>
                        </a:lnTo>
                        <a:lnTo>
                          <a:pt x="1744" y="21085"/>
                        </a:lnTo>
                        <a:lnTo>
                          <a:pt x="1120" y="21600"/>
                        </a:lnTo>
                        <a:lnTo>
                          <a:pt x="1271" y="20709"/>
                        </a:lnTo>
                        <a:lnTo>
                          <a:pt x="495" y="20828"/>
                        </a:lnTo>
                        <a:lnTo>
                          <a:pt x="775" y="20056"/>
                        </a:lnTo>
                        <a:lnTo>
                          <a:pt x="0" y="20254"/>
                        </a:lnTo>
                        <a:lnTo>
                          <a:pt x="65" y="19343"/>
                        </a:lnTo>
                        <a:close/>
                      </a:path>
                    </a:pathLst>
                  </a:custGeom>
                  <a:solidFill>
                    <a:srgbClr val="F0EA86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91" name="Shape 91"/>
                  <p:cNvSpPr/>
                  <p:nvPr/>
                </p:nvSpPr>
                <p:spPr>
                  <a:xfrm>
                    <a:off x="497340" y="-1"/>
                    <a:ext cx="1043661" cy="122637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18561"/>
                        </a:moveTo>
                        <a:lnTo>
                          <a:pt x="3301" y="15709"/>
                        </a:lnTo>
                        <a:lnTo>
                          <a:pt x="6056" y="12553"/>
                        </a:lnTo>
                        <a:lnTo>
                          <a:pt x="9279" y="9538"/>
                        </a:lnTo>
                        <a:lnTo>
                          <a:pt x="11645" y="6732"/>
                        </a:lnTo>
                        <a:lnTo>
                          <a:pt x="13334" y="4535"/>
                        </a:lnTo>
                        <a:lnTo>
                          <a:pt x="15258" y="2735"/>
                        </a:lnTo>
                        <a:lnTo>
                          <a:pt x="17363" y="865"/>
                        </a:lnTo>
                        <a:lnTo>
                          <a:pt x="18767" y="0"/>
                        </a:lnTo>
                        <a:lnTo>
                          <a:pt x="19651" y="304"/>
                        </a:lnTo>
                        <a:lnTo>
                          <a:pt x="21080" y="982"/>
                        </a:lnTo>
                        <a:lnTo>
                          <a:pt x="21600" y="1566"/>
                        </a:lnTo>
                        <a:lnTo>
                          <a:pt x="21418" y="1940"/>
                        </a:lnTo>
                        <a:lnTo>
                          <a:pt x="19832" y="3506"/>
                        </a:lnTo>
                        <a:lnTo>
                          <a:pt x="18299" y="4909"/>
                        </a:lnTo>
                        <a:lnTo>
                          <a:pt x="16765" y="6382"/>
                        </a:lnTo>
                        <a:lnTo>
                          <a:pt x="14582" y="8626"/>
                        </a:lnTo>
                        <a:lnTo>
                          <a:pt x="12191" y="10847"/>
                        </a:lnTo>
                        <a:lnTo>
                          <a:pt x="10293" y="13114"/>
                        </a:lnTo>
                        <a:lnTo>
                          <a:pt x="8734" y="14821"/>
                        </a:lnTo>
                        <a:lnTo>
                          <a:pt x="5848" y="17649"/>
                        </a:lnTo>
                        <a:lnTo>
                          <a:pt x="3431" y="19823"/>
                        </a:lnTo>
                        <a:lnTo>
                          <a:pt x="1352" y="21600"/>
                        </a:lnTo>
                        <a:lnTo>
                          <a:pt x="1352" y="20829"/>
                        </a:lnTo>
                        <a:lnTo>
                          <a:pt x="2625" y="19894"/>
                        </a:lnTo>
                        <a:lnTo>
                          <a:pt x="4445" y="18281"/>
                        </a:lnTo>
                        <a:lnTo>
                          <a:pt x="6316" y="16317"/>
                        </a:lnTo>
                        <a:lnTo>
                          <a:pt x="8006" y="14727"/>
                        </a:lnTo>
                        <a:lnTo>
                          <a:pt x="9539" y="13114"/>
                        </a:lnTo>
                        <a:lnTo>
                          <a:pt x="10917" y="11642"/>
                        </a:lnTo>
                        <a:lnTo>
                          <a:pt x="12035" y="10332"/>
                        </a:lnTo>
                        <a:lnTo>
                          <a:pt x="13464" y="9023"/>
                        </a:lnTo>
                        <a:lnTo>
                          <a:pt x="14816" y="7714"/>
                        </a:lnTo>
                        <a:lnTo>
                          <a:pt x="16219" y="6358"/>
                        </a:lnTo>
                        <a:lnTo>
                          <a:pt x="17545" y="4979"/>
                        </a:lnTo>
                        <a:lnTo>
                          <a:pt x="18689" y="3764"/>
                        </a:lnTo>
                        <a:lnTo>
                          <a:pt x="18377" y="3039"/>
                        </a:lnTo>
                        <a:lnTo>
                          <a:pt x="17545" y="2384"/>
                        </a:lnTo>
                        <a:lnTo>
                          <a:pt x="16609" y="2244"/>
                        </a:lnTo>
                        <a:lnTo>
                          <a:pt x="17493" y="2010"/>
                        </a:lnTo>
                        <a:lnTo>
                          <a:pt x="18169" y="2244"/>
                        </a:lnTo>
                        <a:lnTo>
                          <a:pt x="18689" y="2501"/>
                        </a:lnTo>
                        <a:lnTo>
                          <a:pt x="18923" y="2969"/>
                        </a:lnTo>
                        <a:lnTo>
                          <a:pt x="19131" y="3319"/>
                        </a:lnTo>
                        <a:lnTo>
                          <a:pt x="20040" y="2712"/>
                        </a:lnTo>
                        <a:lnTo>
                          <a:pt x="20664" y="1940"/>
                        </a:lnTo>
                        <a:lnTo>
                          <a:pt x="20794" y="1473"/>
                        </a:lnTo>
                        <a:lnTo>
                          <a:pt x="20326" y="1029"/>
                        </a:lnTo>
                        <a:lnTo>
                          <a:pt x="19313" y="561"/>
                        </a:lnTo>
                        <a:lnTo>
                          <a:pt x="18507" y="561"/>
                        </a:lnTo>
                        <a:lnTo>
                          <a:pt x="17753" y="1262"/>
                        </a:lnTo>
                        <a:lnTo>
                          <a:pt x="16765" y="1940"/>
                        </a:lnTo>
                        <a:lnTo>
                          <a:pt x="15622" y="2969"/>
                        </a:lnTo>
                        <a:lnTo>
                          <a:pt x="14348" y="4301"/>
                        </a:lnTo>
                        <a:lnTo>
                          <a:pt x="13438" y="5470"/>
                        </a:lnTo>
                        <a:lnTo>
                          <a:pt x="12658" y="6499"/>
                        </a:lnTo>
                        <a:lnTo>
                          <a:pt x="11385" y="7995"/>
                        </a:lnTo>
                        <a:lnTo>
                          <a:pt x="10423" y="9023"/>
                        </a:lnTo>
                        <a:lnTo>
                          <a:pt x="9409" y="10145"/>
                        </a:lnTo>
                        <a:lnTo>
                          <a:pt x="8760" y="10730"/>
                        </a:lnTo>
                        <a:lnTo>
                          <a:pt x="7460" y="11875"/>
                        </a:lnTo>
                        <a:lnTo>
                          <a:pt x="6602" y="12857"/>
                        </a:lnTo>
                        <a:lnTo>
                          <a:pt x="5432" y="14143"/>
                        </a:lnTo>
                        <a:lnTo>
                          <a:pt x="4653" y="14914"/>
                        </a:lnTo>
                        <a:lnTo>
                          <a:pt x="3769" y="15943"/>
                        </a:lnTo>
                        <a:lnTo>
                          <a:pt x="2755" y="16971"/>
                        </a:lnTo>
                        <a:lnTo>
                          <a:pt x="1352" y="17953"/>
                        </a:lnTo>
                        <a:lnTo>
                          <a:pt x="208" y="18982"/>
                        </a:lnTo>
                        <a:lnTo>
                          <a:pt x="0" y="185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92" name="Shape 92"/>
                  <p:cNvSpPr/>
                  <p:nvPr/>
                </p:nvSpPr>
                <p:spPr>
                  <a:xfrm>
                    <a:off x="-1" y="1028611"/>
                    <a:ext cx="583999" cy="66627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19556" y="0"/>
                        </a:moveTo>
                        <a:lnTo>
                          <a:pt x="19138" y="1119"/>
                        </a:lnTo>
                        <a:lnTo>
                          <a:pt x="15933" y="4217"/>
                        </a:lnTo>
                        <a:lnTo>
                          <a:pt x="12681" y="7616"/>
                        </a:lnTo>
                        <a:lnTo>
                          <a:pt x="7479" y="11876"/>
                        </a:lnTo>
                        <a:lnTo>
                          <a:pt x="5714" y="13210"/>
                        </a:lnTo>
                        <a:lnTo>
                          <a:pt x="4134" y="16953"/>
                        </a:lnTo>
                        <a:lnTo>
                          <a:pt x="3345" y="18416"/>
                        </a:lnTo>
                        <a:lnTo>
                          <a:pt x="4134" y="19147"/>
                        </a:lnTo>
                        <a:lnTo>
                          <a:pt x="9012" y="16394"/>
                        </a:lnTo>
                        <a:lnTo>
                          <a:pt x="11055" y="14242"/>
                        </a:lnTo>
                        <a:lnTo>
                          <a:pt x="14121" y="11445"/>
                        </a:lnTo>
                        <a:lnTo>
                          <a:pt x="17094" y="8735"/>
                        </a:lnTo>
                        <a:lnTo>
                          <a:pt x="19788" y="6196"/>
                        </a:lnTo>
                        <a:lnTo>
                          <a:pt x="21600" y="4518"/>
                        </a:lnTo>
                        <a:lnTo>
                          <a:pt x="21228" y="5981"/>
                        </a:lnTo>
                        <a:lnTo>
                          <a:pt x="18395" y="8735"/>
                        </a:lnTo>
                        <a:lnTo>
                          <a:pt x="15050" y="11704"/>
                        </a:lnTo>
                        <a:lnTo>
                          <a:pt x="12914" y="13855"/>
                        </a:lnTo>
                        <a:lnTo>
                          <a:pt x="10173" y="16178"/>
                        </a:lnTo>
                        <a:lnTo>
                          <a:pt x="9290" y="17168"/>
                        </a:lnTo>
                        <a:lnTo>
                          <a:pt x="6178" y="18846"/>
                        </a:lnTo>
                        <a:lnTo>
                          <a:pt x="3577" y="20137"/>
                        </a:lnTo>
                        <a:lnTo>
                          <a:pt x="465" y="21600"/>
                        </a:lnTo>
                        <a:lnTo>
                          <a:pt x="0" y="21256"/>
                        </a:lnTo>
                        <a:lnTo>
                          <a:pt x="232" y="20524"/>
                        </a:lnTo>
                        <a:lnTo>
                          <a:pt x="2508" y="18072"/>
                        </a:lnTo>
                        <a:lnTo>
                          <a:pt x="3902" y="15748"/>
                        </a:lnTo>
                        <a:lnTo>
                          <a:pt x="5203" y="12478"/>
                        </a:lnTo>
                        <a:lnTo>
                          <a:pt x="7246" y="10886"/>
                        </a:lnTo>
                        <a:lnTo>
                          <a:pt x="9708" y="9122"/>
                        </a:lnTo>
                        <a:lnTo>
                          <a:pt x="12681" y="6411"/>
                        </a:lnTo>
                        <a:lnTo>
                          <a:pt x="14493" y="4647"/>
                        </a:lnTo>
                        <a:lnTo>
                          <a:pt x="16351" y="2539"/>
                        </a:lnTo>
                        <a:lnTo>
                          <a:pt x="18023" y="1291"/>
                        </a:lnTo>
                        <a:lnTo>
                          <a:pt x="1955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93" name="Shape 93"/>
                  <p:cNvSpPr/>
                  <p:nvPr/>
                </p:nvSpPr>
                <p:spPr>
                  <a:xfrm>
                    <a:off x="145685" y="1402892"/>
                    <a:ext cx="111777" cy="1592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7281" y="900"/>
                        </a:moveTo>
                        <a:lnTo>
                          <a:pt x="6067" y="6660"/>
                        </a:lnTo>
                        <a:lnTo>
                          <a:pt x="15047" y="5580"/>
                        </a:lnTo>
                        <a:lnTo>
                          <a:pt x="12135" y="12780"/>
                        </a:lnTo>
                        <a:lnTo>
                          <a:pt x="21600" y="10980"/>
                        </a:lnTo>
                        <a:lnTo>
                          <a:pt x="18930" y="20700"/>
                        </a:lnTo>
                        <a:lnTo>
                          <a:pt x="13834" y="21600"/>
                        </a:lnTo>
                        <a:lnTo>
                          <a:pt x="17717" y="14760"/>
                        </a:lnTo>
                        <a:lnTo>
                          <a:pt x="5097" y="15660"/>
                        </a:lnTo>
                        <a:lnTo>
                          <a:pt x="11164" y="7560"/>
                        </a:lnTo>
                        <a:lnTo>
                          <a:pt x="0" y="10980"/>
                        </a:lnTo>
                        <a:lnTo>
                          <a:pt x="3398" y="0"/>
                        </a:lnTo>
                        <a:lnTo>
                          <a:pt x="7281" y="9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/>
                  </a:p>
                </p:txBody>
              </p:sp>
            </p:grpSp>
            <p:sp>
              <p:nvSpPr>
                <p:cNvPr id="95" name="Shape 95"/>
                <p:cNvSpPr/>
                <p:nvPr/>
              </p:nvSpPr>
              <p:spPr>
                <a:xfrm>
                  <a:off x="1966753" y="1108245"/>
                  <a:ext cx="366727" cy="10246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3403" y="0"/>
                      </a:moveTo>
                      <a:lnTo>
                        <a:pt x="6879" y="560"/>
                      </a:lnTo>
                      <a:lnTo>
                        <a:pt x="10060" y="2910"/>
                      </a:lnTo>
                      <a:lnTo>
                        <a:pt x="14203" y="6295"/>
                      </a:lnTo>
                      <a:lnTo>
                        <a:pt x="15238" y="8282"/>
                      </a:lnTo>
                      <a:lnTo>
                        <a:pt x="15238" y="9849"/>
                      </a:lnTo>
                      <a:lnTo>
                        <a:pt x="14499" y="12311"/>
                      </a:lnTo>
                      <a:lnTo>
                        <a:pt x="12279" y="14941"/>
                      </a:lnTo>
                      <a:lnTo>
                        <a:pt x="10282" y="17403"/>
                      </a:lnTo>
                      <a:lnTo>
                        <a:pt x="9838" y="18606"/>
                      </a:lnTo>
                      <a:lnTo>
                        <a:pt x="10060" y="19222"/>
                      </a:lnTo>
                      <a:lnTo>
                        <a:pt x="12501" y="19585"/>
                      </a:lnTo>
                      <a:lnTo>
                        <a:pt x="16718" y="19781"/>
                      </a:lnTo>
                      <a:lnTo>
                        <a:pt x="19603" y="19865"/>
                      </a:lnTo>
                      <a:lnTo>
                        <a:pt x="21082" y="20313"/>
                      </a:lnTo>
                      <a:lnTo>
                        <a:pt x="21600" y="21152"/>
                      </a:lnTo>
                      <a:lnTo>
                        <a:pt x="20860" y="21600"/>
                      </a:lnTo>
                      <a:lnTo>
                        <a:pt x="18641" y="21600"/>
                      </a:lnTo>
                      <a:lnTo>
                        <a:pt x="14942" y="21040"/>
                      </a:lnTo>
                      <a:lnTo>
                        <a:pt x="11022" y="20789"/>
                      </a:lnTo>
                      <a:lnTo>
                        <a:pt x="7397" y="20509"/>
                      </a:lnTo>
                      <a:lnTo>
                        <a:pt x="5622" y="20061"/>
                      </a:lnTo>
                      <a:lnTo>
                        <a:pt x="4882" y="18970"/>
                      </a:lnTo>
                      <a:lnTo>
                        <a:pt x="6140" y="18215"/>
                      </a:lnTo>
                      <a:lnTo>
                        <a:pt x="7841" y="16955"/>
                      </a:lnTo>
                      <a:lnTo>
                        <a:pt x="9838" y="15025"/>
                      </a:lnTo>
                      <a:lnTo>
                        <a:pt x="11022" y="12591"/>
                      </a:lnTo>
                      <a:lnTo>
                        <a:pt x="11540" y="10856"/>
                      </a:lnTo>
                      <a:lnTo>
                        <a:pt x="11540" y="9121"/>
                      </a:lnTo>
                      <a:lnTo>
                        <a:pt x="10800" y="7387"/>
                      </a:lnTo>
                      <a:lnTo>
                        <a:pt x="8137" y="5736"/>
                      </a:lnTo>
                      <a:lnTo>
                        <a:pt x="4438" y="3833"/>
                      </a:lnTo>
                      <a:lnTo>
                        <a:pt x="1479" y="2546"/>
                      </a:lnTo>
                      <a:lnTo>
                        <a:pt x="0" y="1455"/>
                      </a:lnTo>
                      <a:lnTo>
                        <a:pt x="222" y="448"/>
                      </a:lnTo>
                      <a:lnTo>
                        <a:pt x="34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96" name="Shape 96"/>
                <p:cNvSpPr/>
                <p:nvPr/>
              </p:nvSpPr>
              <p:spPr>
                <a:xfrm>
                  <a:off x="72842" y="402153"/>
                  <a:ext cx="1283541" cy="4432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0113"/>
                      </a:moveTo>
                      <a:lnTo>
                        <a:pt x="2071" y="18625"/>
                      </a:lnTo>
                      <a:lnTo>
                        <a:pt x="3931" y="17332"/>
                      </a:lnTo>
                      <a:lnTo>
                        <a:pt x="6531" y="14745"/>
                      </a:lnTo>
                      <a:lnTo>
                        <a:pt x="9701" y="11770"/>
                      </a:lnTo>
                      <a:lnTo>
                        <a:pt x="12322" y="9183"/>
                      </a:lnTo>
                      <a:lnTo>
                        <a:pt x="14583" y="7049"/>
                      </a:lnTo>
                      <a:lnTo>
                        <a:pt x="16443" y="4721"/>
                      </a:lnTo>
                      <a:lnTo>
                        <a:pt x="18366" y="2134"/>
                      </a:lnTo>
                      <a:lnTo>
                        <a:pt x="19888" y="647"/>
                      </a:lnTo>
                      <a:lnTo>
                        <a:pt x="20712" y="0"/>
                      </a:lnTo>
                      <a:lnTo>
                        <a:pt x="21050" y="1293"/>
                      </a:lnTo>
                      <a:lnTo>
                        <a:pt x="21325" y="3880"/>
                      </a:lnTo>
                      <a:lnTo>
                        <a:pt x="21600" y="8537"/>
                      </a:lnTo>
                      <a:lnTo>
                        <a:pt x="20776" y="4915"/>
                      </a:lnTo>
                      <a:lnTo>
                        <a:pt x="20353" y="2328"/>
                      </a:lnTo>
                      <a:lnTo>
                        <a:pt x="19888" y="1940"/>
                      </a:lnTo>
                      <a:lnTo>
                        <a:pt x="19191" y="2975"/>
                      </a:lnTo>
                      <a:lnTo>
                        <a:pt x="17669" y="4462"/>
                      </a:lnTo>
                      <a:lnTo>
                        <a:pt x="16443" y="6208"/>
                      </a:lnTo>
                      <a:lnTo>
                        <a:pt x="15006" y="7890"/>
                      </a:lnTo>
                      <a:lnTo>
                        <a:pt x="13484" y="9636"/>
                      </a:lnTo>
                      <a:lnTo>
                        <a:pt x="11772" y="11576"/>
                      </a:lnTo>
                      <a:lnTo>
                        <a:pt x="9701" y="13451"/>
                      </a:lnTo>
                      <a:lnTo>
                        <a:pt x="7778" y="14939"/>
                      </a:lnTo>
                      <a:lnTo>
                        <a:pt x="5854" y="16491"/>
                      </a:lnTo>
                      <a:lnTo>
                        <a:pt x="4333" y="18172"/>
                      </a:lnTo>
                      <a:lnTo>
                        <a:pt x="2684" y="19660"/>
                      </a:lnTo>
                      <a:lnTo>
                        <a:pt x="1162" y="20953"/>
                      </a:lnTo>
                      <a:lnTo>
                        <a:pt x="148" y="21600"/>
                      </a:lnTo>
                      <a:lnTo>
                        <a:pt x="0" y="20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97" name="Shape 97"/>
                <p:cNvSpPr/>
                <p:nvPr/>
              </p:nvSpPr>
              <p:spPr>
                <a:xfrm>
                  <a:off x="-1" y="1150717"/>
                  <a:ext cx="237368" cy="8627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5086" y="0"/>
                      </a:moveTo>
                      <a:lnTo>
                        <a:pt x="11543" y="5982"/>
                      </a:lnTo>
                      <a:lnTo>
                        <a:pt x="8457" y="10866"/>
                      </a:lnTo>
                      <a:lnTo>
                        <a:pt x="5829" y="14322"/>
                      </a:lnTo>
                      <a:lnTo>
                        <a:pt x="2743" y="17479"/>
                      </a:lnTo>
                      <a:lnTo>
                        <a:pt x="0" y="19872"/>
                      </a:lnTo>
                      <a:lnTo>
                        <a:pt x="1600" y="20935"/>
                      </a:lnTo>
                      <a:lnTo>
                        <a:pt x="3886" y="21500"/>
                      </a:lnTo>
                      <a:lnTo>
                        <a:pt x="6514" y="21600"/>
                      </a:lnTo>
                      <a:lnTo>
                        <a:pt x="9257" y="21367"/>
                      </a:lnTo>
                      <a:lnTo>
                        <a:pt x="11200" y="17911"/>
                      </a:lnTo>
                      <a:lnTo>
                        <a:pt x="14629" y="13990"/>
                      </a:lnTo>
                      <a:lnTo>
                        <a:pt x="18171" y="10434"/>
                      </a:lnTo>
                      <a:lnTo>
                        <a:pt x="21600" y="8042"/>
                      </a:lnTo>
                      <a:lnTo>
                        <a:pt x="20114" y="6414"/>
                      </a:lnTo>
                      <a:lnTo>
                        <a:pt x="16571" y="9670"/>
                      </a:lnTo>
                      <a:lnTo>
                        <a:pt x="12686" y="13558"/>
                      </a:lnTo>
                      <a:lnTo>
                        <a:pt x="10057" y="16715"/>
                      </a:lnTo>
                      <a:lnTo>
                        <a:pt x="7771" y="19440"/>
                      </a:lnTo>
                      <a:lnTo>
                        <a:pt x="6171" y="20404"/>
                      </a:lnTo>
                      <a:lnTo>
                        <a:pt x="3886" y="20503"/>
                      </a:lnTo>
                      <a:lnTo>
                        <a:pt x="2286" y="19872"/>
                      </a:lnTo>
                      <a:lnTo>
                        <a:pt x="4229" y="17812"/>
                      </a:lnTo>
                      <a:lnTo>
                        <a:pt x="7314" y="15087"/>
                      </a:lnTo>
                      <a:lnTo>
                        <a:pt x="10400" y="11730"/>
                      </a:lnTo>
                      <a:lnTo>
                        <a:pt x="12686" y="8142"/>
                      </a:lnTo>
                      <a:lnTo>
                        <a:pt x="15429" y="4553"/>
                      </a:lnTo>
                      <a:lnTo>
                        <a:pt x="17371" y="1861"/>
                      </a:lnTo>
                      <a:lnTo>
                        <a:pt x="1508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>
                  <a:off x="1735666" y="374281"/>
                  <a:ext cx="581487" cy="5627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306" y="0"/>
                      </a:moveTo>
                      <a:lnTo>
                        <a:pt x="4525" y="255"/>
                      </a:lnTo>
                      <a:lnTo>
                        <a:pt x="8024" y="917"/>
                      </a:lnTo>
                      <a:lnTo>
                        <a:pt x="12549" y="2955"/>
                      </a:lnTo>
                      <a:lnTo>
                        <a:pt x="15768" y="5196"/>
                      </a:lnTo>
                      <a:lnTo>
                        <a:pt x="18054" y="6928"/>
                      </a:lnTo>
                      <a:lnTo>
                        <a:pt x="19687" y="9221"/>
                      </a:lnTo>
                      <a:lnTo>
                        <a:pt x="20900" y="11309"/>
                      </a:lnTo>
                      <a:lnTo>
                        <a:pt x="21600" y="13755"/>
                      </a:lnTo>
                      <a:lnTo>
                        <a:pt x="21600" y="16098"/>
                      </a:lnTo>
                      <a:lnTo>
                        <a:pt x="21273" y="17830"/>
                      </a:lnTo>
                      <a:lnTo>
                        <a:pt x="20200" y="19104"/>
                      </a:lnTo>
                      <a:lnTo>
                        <a:pt x="17868" y="19817"/>
                      </a:lnTo>
                      <a:lnTo>
                        <a:pt x="15302" y="20072"/>
                      </a:lnTo>
                      <a:lnTo>
                        <a:pt x="14182" y="20989"/>
                      </a:lnTo>
                      <a:lnTo>
                        <a:pt x="12876" y="21600"/>
                      </a:lnTo>
                      <a:lnTo>
                        <a:pt x="11943" y="21600"/>
                      </a:lnTo>
                      <a:lnTo>
                        <a:pt x="11243" y="20989"/>
                      </a:lnTo>
                      <a:lnTo>
                        <a:pt x="11197" y="19104"/>
                      </a:lnTo>
                      <a:lnTo>
                        <a:pt x="11710" y="16760"/>
                      </a:lnTo>
                      <a:lnTo>
                        <a:pt x="12783" y="15589"/>
                      </a:lnTo>
                      <a:lnTo>
                        <a:pt x="14229" y="15843"/>
                      </a:lnTo>
                      <a:lnTo>
                        <a:pt x="15162" y="17015"/>
                      </a:lnTo>
                      <a:lnTo>
                        <a:pt x="16702" y="17270"/>
                      </a:lnTo>
                      <a:lnTo>
                        <a:pt x="18381" y="17270"/>
                      </a:lnTo>
                      <a:lnTo>
                        <a:pt x="19081" y="16811"/>
                      </a:lnTo>
                      <a:lnTo>
                        <a:pt x="19781" y="16098"/>
                      </a:lnTo>
                      <a:lnTo>
                        <a:pt x="19921" y="14570"/>
                      </a:lnTo>
                      <a:lnTo>
                        <a:pt x="19454" y="13245"/>
                      </a:lnTo>
                      <a:lnTo>
                        <a:pt x="18754" y="11564"/>
                      </a:lnTo>
                      <a:lnTo>
                        <a:pt x="17868" y="9985"/>
                      </a:lnTo>
                      <a:lnTo>
                        <a:pt x="16702" y="8966"/>
                      </a:lnTo>
                      <a:lnTo>
                        <a:pt x="15069" y="7692"/>
                      </a:lnTo>
                      <a:lnTo>
                        <a:pt x="12876" y="6521"/>
                      </a:lnTo>
                      <a:lnTo>
                        <a:pt x="11010" y="5706"/>
                      </a:lnTo>
                      <a:lnTo>
                        <a:pt x="8257" y="4942"/>
                      </a:lnTo>
                      <a:lnTo>
                        <a:pt x="6345" y="4432"/>
                      </a:lnTo>
                      <a:lnTo>
                        <a:pt x="3359" y="4432"/>
                      </a:lnTo>
                      <a:lnTo>
                        <a:pt x="2006" y="4279"/>
                      </a:lnTo>
                      <a:lnTo>
                        <a:pt x="700" y="3158"/>
                      </a:lnTo>
                      <a:lnTo>
                        <a:pt x="0" y="1681"/>
                      </a:lnTo>
                      <a:lnTo>
                        <a:pt x="373" y="153"/>
                      </a:lnTo>
                      <a:lnTo>
                        <a:pt x="130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99" name="Shape 99"/>
                <p:cNvSpPr/>
                <p:nvPr/>
              </p:nvSpPr>
              <p:spPr>
                <a:xfrm>
                  <a:off x="1583701" y="1262205"/>
                  <a:ext cx="119313" cy="1672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8857"/>
                      </a:moveTo>
                      <a:lnTo>
                        <a:pt x="2501" y="12686"/>
                      </a:lnTo>
                      <a:lnTo>
                        <a:pt x="2501" y="7029"/>
                      </a:lnTo>
                      <a:lnTo>
                        <a:pt x="8413" y="3771"/>
                      </a:lnTo>
                      <a:lnTo>
                        <a:pt x="18872" y="0"/>
                      </a:lnTo>
                      <a:lnTo>
                        <a:pt x="21600" y="4800"/>
                      </a:lnTo>
                      <a:lnTo>
                        <a:pt x="21145" y="12343"/>
                      </a:lnTo>
                      <a:lnTo>
                        <a:pt x="13187" y="18857"/>
                      </a:lnTo>
                      <a:lnTo>
                        <a:pt x="909" y="21600"/>
                      </a:lnTo>
                      <a:lnTo>
                        <a:pt x="0" y="188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</p:grpSp>
        </p:grpSp>
      </p:grp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1371600" y="3809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Step #5: </a:t>
            </a:r>
            <a:r>
              <a:rPr sz="4400"/>
              <a:t>Recite</a:t>
            </a:r>
          </a:p>
        </p:txBody>
      </p:sp>
      <p:sp>
        <p:nvSpPr>
          <p:cNvPr id="105" name="Shape 105"/>
          <p:cNvSpPr/>
          <p:nvPr>
            <p:ph type="body" idx="4294967295"/>
          </p:nvPr>
        </p:nvSpPr>
        <p:spPr>
          <a:xfrm>
            <a:off x="914400" y="1600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2800" u="sng"/>
              <a:t>Recite from the Recall Column.</a:t>
            </a:r>
            <a:endParaRPr sz="2800" u="sng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Cover the Record Column.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Using only the words in the Recall Column, say over the facts as fully as you can </a:t>
            </a:r>
            <a:r>
              <a:rPr i="1" sz="2400"/>
              <a:t>in your own words</a:t>
            </a:r>
            <a:r>
              <a:rPr sz="2400"/>
              <a:t>! </a:t>
            </a:r>
            <a:endParaRPr sz="2400"/>
          </a:p>
          <a:p>
            <a:pPr lvl="0" marL="300037" indent="-300037">
              <a:spcBef>
                <a:spcPts val="500"/>
              </a:spcBef>
              <a:buChar char="•"/>
              <a:defRPr sz="1800"/>
            </a:pPr>
            <a:r>
              <a:rPr sz="2800"/>
              <a:t>Then, uncover your notes and check what you have said against the facts. </a:t>
            </a:r>
            <a:endParaRPr sz="28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This will help transfer ideas to your </a:t>
            </a:r>
            <a:endParaRPr sz="2400"/>
          </a:p>
          <a:p>
            <a:pPr lvl="1" marL="285750" indent="171450">
              <a:spcBef>
                <a:spcPts val="500"/>
              </a:spcBef>
              <a:buSzTx/>
              <a:buNone/>
              <a:defRPr sz="1800"/>
            </a:pPr>
            <a:r>
              <a:rPr sz="2400"/>
              <a:t>    long-term memory!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6553200" y="4419600"/>
            <a:ext cx="2155825" cy="2022475"/>
            <a:chOff x="0" y="0"/>
            <a:chExt cx="2155825" cy="2022475"/>
          </a:xfrm>
        </p:grpSpPr>
        <p:grpSp>
          <p:nvGrpSpPr>
            <p:cNvPr id="117" name="Group 117"/>
            <p:cNvGrpSpPr/>
            <p:nvPr/>
          </p:nvGrpSpPr>
          <p:grpSpPr>
            <a:xfrm>
              <a:off x="76200" y="3175"/>
              <a:ext cx="2079625" cy="2019300"/>
              <a:chOff x="0" y="0"/>
              <a:chExt cx="2079625" cy="2019300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0" y="0"/>
                <a:ext cx="2079625" cy="1371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96" y="0"/>
                    </a:moveTo>
                    <a:lnTo>
                      <a:pt x="2424" y="175"/>
                    </a:lnTo>
                    <a:lnTo>
                      <a:pt x="4221" y="200"/>
                    </a:lnTo>
                    <a:lnTo>
                      <a:pt x="6414" y="400"/>
                    </a:lnTo>
                    <a:lnTo>
                      <a:pt x="9646" y="575"/>
                    </a:lnTo>
                    <a:lnTo>
                      <a:pt x="13026" y="625"/>
                    </a:lnTo>
                    <a:lnTo>
                      <a:pt x="15334" y="575"/>
                    </a:lnTo>
                    <a:lnTo>
                      <a:pt x="17725" y="475"/>
                    </a:lnTo>
                    <a:lnTo>
                      <a:pt x="19753" y="400"/>
                    </a:lnTo>
                    <a:lnTo>
                      <a:pt x="20990" y="350"/>
                    </a:lnTo>
                    <a:lnTo>
                      <a:pt x="21171" y="1375"/>
                    </a:lnTo>
                    <a:lnTo>
                      <a:pt x="20825" y="4525"/>
                    </a:lnTo>
                    <a:lnTo>
                      <a:pt x="20809" y="6725"/>
                    </a:lnTo>
                    <a:lnTo>
                      <a:pt x="20858" y="9975"/>
                    </a:lnTo>
                    <a:lnTo>
                      <a:pt x="21006" y="13100"/>
                    </a:lnTo>
                    <a:lnTo>
                      <a:pt x="21303" y="16075"/>
                    </a:lnTo>
                    <a:lnTo>
                      <a:pt x="21584" y="18825"/>
                    </a:lnTo>
                    <a:lnTo>
                      <a:pt x="21600" y="21025"/>
                    </a:lnTo>
                    <a:lnTo>
                      <a:pt x="21518" y="21600"/>
                    </a:lnTo>
                    <a:lnTo>
                      <a:pt x="20759" y="21200"/>
                    </a:lnTo>
                    <a:lnTo>
                      <a:pt x="17973" y="21150"/>
                    </a:lnTo>
                    <a:lnTo>
                      <a:pt x="14988" y="21025"/>
                    </a:lnTo>
                    <a:lnTo>
                      <a:pt x="12911" y="20925"/>
                    </a:lnTo>
                    <a:lnTo>
                      <a:pt x="9811" y="20925"/>
                    </a:lnTo>
                    <a:lnTo>
                      <a:pt x="6414" y="20875"/>
                    </a:lnTo>
                    <a:lnTo>
                      <a:pt x="3281" y="20850"/>
                    </a:lnTo>
                    <a:lnTo>
                      <a:pt x="577" y="20925"/>
                    </a:lnTo>
                    <a:lnTo>
                      <a:pt x="544" y="17375"/>
                    </a:lnTo>
                    <a:lnTo>
                      <a:pt x="280" y="13200"/>
                    </a:lnTo>
                    <a:lnTo>
                      <a:pt x="181" y="8850"/>
                    </a:lnTo>
                    <a:lnTo>
                      <a:pt x="0" y="5350"/>
                    </a:lnTo>
                    <a:lnTo>
                      <a:pt x="33" y="2375"/>
                    </a:lnTo>
                    <a:lnTo>
                      <a:pt x="33" y="675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1508125" y="558800"/>
                <a:ext cx="377825" cy="322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069" y="0"/>
                    </a:moveTo>
                    <a:lnTo>
                      <a:pt x="21600" y="21600"/>
                    </a:lnTo>
                    <a:lnTo>
                      <a:pt x="1271" y="21600"/>
                    </a:lnTo>
                    <a:lnTo>
                      <a:pt x="0" y="20004"/>
                    </a:lnTo>
                    <a:lnTo>
                      <a:pt x="5445" y="11172"/>
                    </a:lnTo>
                    <a:lnTo>
                      <a:pt x="13069" y="0"/>
                    </a:lnTo>
                    <a:close/>
                  </a:path>
                </a:pathLst>
              </a:custGeom>
              <a:solidFill>
                <a:srgbClr val="F1EBD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581025" y="144462"/>
                <a:ext cx="1058863" cy="182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0" y="0"/>
                    </a:moveTo>
                    <a:lnTo>
                      <a:pt x="0" y="19722"/>
                    </a:lnTo>
                    <a:lnTo>
                      <a:pt x="11140" y="20849"/>
                    </a:lnTo>
                    <a:lnTo>
                      <a:pt x="21600" y="21600"/>
                    </a:lnTo>
                    <a:lnTo>
                      <a:pt x="21438" y="1503"/>
                    </a:lnTo>
                    <a:lnTo>
                      <a:pt x="14508" y="939"/>
                    </a:lnTo>
                    <a:lnTo>
                      <a:pt x="7027" y="188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1EBD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33337" y="542925"/>
                <a:ext cx="849313" cy="2301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06" y="0"/>
                    </a:moveTo>
                    <a:lnTo>
                      <a:pt x="161" y="5810"/>
                    </a:lnTo>
                    <a:lnTo>
                      <a:pt x="0" y="15343"/>
                    </a:lnTo>
                    <a:lnTo>
                      <a:pt x="161" y="20855"/>
                    </a:lnTo>
                    <a:lnTo>
                      <a:pt x="14090" y="21004"/>
                    </a:lnTo>
                    <a:lnTo>
                      <a:pt x="21196" y="21600"/>
                    </a:lnTo>
                    <a:lnTo>
                      <a:pt x="21600" y="6257"/>
                    </a:lnTo>
                    <a:lnTo>
                      <a:pt x="21600" y="149"/>
                    </a:lnTo>
                    <a:lnTo>
                      <a:pt x="10618" y="596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F1EBD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grpSp>
            <p:nvGrpSpPr>
              <p:cNvPr id="116" name="Group 116"/>
              <p:cNvGrpSpPr/>
              <p:nvPr/>
            </p:nvGrpSpPr>
            <p:grpSpPr>
              <a:xfrm>
                <a:off x="779462" y="684212"/>
                <a:ext cx="966788" cy="1335088"/>
                <a:chOff x="0" y="0"/>
                <a:chExt cx="966787" cy="1335087"/>
              </a:xfrm>
            </p:grpSpPr>
            <p:sp>
              <p:nvSpPr>
                <p:cNvPr id="110" name="Shape 110"/>
                <p:cNvSpPr/>
                <p:nvPr/>
              </p:nvSpPr>
              <p:spPr>
                <a:xfrm>
                  <a:off x="269875" y="177800"/>
                  <a:ext cx="266700" cy="257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3886" y="4800"/>
                      </a:moveTo>
                      <a:lnTo>
                        <a:pt x="11314" y="2000"/>
                      </a:lnTo>
                      <a:lnTo>
                        <a:pt x="7843" y="400"/>
                      </a:lnTo>
                      <a:lnTo>
                        <a:pt x="5914" y="0"/>
                      </a:lnTo>
                      <a:lnTo>
                        <a:pt x="3214" y="1067"/>
                      </a:lnTo>
                      <a:lnTo>
                        <a:pt x="1671" y="2800"/>
                      </a:lnTo>
                      <a:lnTo>
                        <a:pt x="771" y="5867"/>
                      </a:lnTo>
                      <a:lnTo>
                        <a:pt x="0" y="9067"/>
                      </a:lnTo>
                      <a:lnTo>
                        <a:pt x="514" y="14400"/>
                      </a:lnTo>
                      <a:lnTo>
                        <a:pt x="1671" y="17467"/>
                      </a:lnTo>
                      <a:lnTo>
                        <a:pt x="3086" y="19600"/>
                      </a:lnTo>
                      <a:lnTo>
                        <a:pt x="5657" y="20933"/>
                      </a:lnTo>
                      <a:lnTo>
                        <a:pt x="7843" y="21600"/>
                      </a:lnTo>
                      <a:lnTo>
                        <a:pt x="10414" y="21467"/>
                      </a:lnTo>
                      <a:lnTo>
                        <a:pt x="12214" y="20400"/>
                      </a:lnTo>
                      <a:lnTo>
                        <a:pt x="13757" y="18533"/>
                      </a:lnTo>
                      <a:lnTo>
                        <a:pt x="14400" y="15867"/>
                      </a:lnTo>
                      <a:lnTo>
                        <a:pt x="15171" y="12933"/>
                      </a:lnTo>
                      <a:lnTo>
                        <a:pt x="15686" y="9333"/>
                      </a:lnTo>
                      <a:lnTo>
                        <a:pt x="15300" y="7333"/>
                      </a:lnTo>
                      <a:lnTo>
                        <a:pt x="17614" y="5333"/>
                      </a:lnTo>
                      <a:lnTo>
                        <a:pt x="20571" y="3867"/>
                      </a:lnTo>
                      <a:lnTo>
                        <a:pt x="21600" y="2400"/>
                      </a:lnTo>
                      <a:lnTo>
                        <a:pt x="21471" y="1467"/>
                      </a:lnTo>
                      <a:lnTo>
                        <a:pt x="19671" y="800"/>
                      </a:lnTo>
                      <a:lnTo>
                        <a:pt x="18000" y="1467"/>
                      </a:lnTo>
                      <a:lnTo>
                        <a:pt x="16586" y="4000"/>
                      </a:lnTo>
                      <a:lnTo>
                        <a:pt x="13886" y="48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11" name="Shape 111"/>
                <p:cNvSpPr/>
                <p:nvPr/>
              </p:nvSpPr>
              <p:spPr>
                <a:xfrm>
                  <a:off x="358775" y="454025"/>
                  <a:ext cx="228600" cy="3921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850" y="437"/>
                      </a:moveTo>
                      <a:lnTo>
                        <a:pt x="7350" y="0"/>
                      </a:lnTo>
                      <a:lnTo>
                        <a:pt x="11400" y="437"/>
                      </a:lnTo>
                      <a:lnTo>
                        <a:pt x="14850" y="1399"/>
                      </a:lnTo>
                      <a:lnTo>
                        <a:pt x="17400" y="2886"/>
                      </a:lnTo>
                      <a:lnTo>
                        <a:pt x="19200" y="4635"/>
                      </a:lnTo>
                      <a:lnTo>
                        <a:pt x="20400" y="6821"/>
                      </a:lnTo>
                      <a:lnTo>
                        <a:pt x="21450" y="9007"/>
                      </a:lnTo>
                      <a:lnTo>
                        <a:pt x="21600" y="11543"/>
                      </a:lnTo>
                      <a:lnTo>
                        <a:pt x="20850" y="14429"/>
                      </a:lnTo>
                      <a:lnTo>
                        <a:pt x="19650" y="16703"/>
                      </a:lnTo>
                      <a:lnTo>
                        <a:pt x="18150" y="18714"/>
                      </a:lnTo>
                      <a:lnTo>
                        <a:pt x="16500" y="20288"/>
                      </a:lnTo>
                      <a:lnTo>
                        <a:pt x="13950" y="21250"/>
                      </a:lnTo>
                      <a:lnTo>
                        <a:pt x="10650" y="21600"/>
                      </a:lnTo>
                      <a:lnTo>
                        <a:pt x="7800" y="21425"/>
                      </a:lnTo>
                      <a:lnTo>
                        <a:pt x="5550" y="20638"/>
                      </a:lnTo>
                      <a:lnTo>
                        <a:pt x="4350" y="19676"/>
                      </a:lnTo>
                      <a:lnTo>
                        <a:pt x="3450" y="17840"/>
                      </a:lnTo>
                      <a:lnTo>
                        <a:pt x="3750" y="15566"/>
                      </a:lnTo>
                      <a:lnTo>
                        <a:pt x="4950" y="14167"/>
                      </a:lnTo>
                      <a:lnTo>
                        <a:pt x="6000" y="12330"/>
                      </a:lnTo>
                      <a:lnTo>
                        <a:pt x="6000" y="11019"/>
                      </a:lnTo>
                      <a:lnTo>
                        <a:pt x="5100" y="9969"/>
                      </a:lnTo>
                      <a:lnTo>
                        <a:pt x="3750" y="8308"/>
                      </a:lnTo>
                      <a:lnTo>
                        <a:pt x="1650" y="6734"/>
                      </a:lnTo>
                      <a:lnTo>
                        <a:pt x="0" y="4897"/>
                      </a:lnTo>
                      <a:lnTo>
                        <a:pt x="0" y="3236"/>
                      </a:lnTo>
                      <a:lnTo>
                        <a:pt x="600" y="1924"/>
                      </a:lnTo>
                      <a:lnTo>
                        <a:pt x="2850" y="4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12" name="Shape 112"/>
                <p:cNvSpPr/>
                <p:nvPr/>
              </p:nvSpPr>
              <p:spPr>
                <a:xfrm>
                  <a:off x="0" y="0"/>
                  <a:ext cx="415925" cy="5476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6983" y="19409"/>
                      </a:moveTo>
                      <a:lnTo>
                        <a:pt x="19292" y="19283"/>
                      </a:lnTo>
                      <a:lnTo>
                        <a:pt x="21023" y="19409"/>
                      </a:lnTo>
                      <a:lnTo>
                        <a:pt x="21600" y="20285"/>
                      </a:lnTo>
                      <a:lnTo>
                        <a:pt x="21105" y="21162"/>
                      </a:lnTo>
                      <a:lnTo>
                        <a:pt x="19869" y="21600"/>
                      </a:lnTo>
                      <a:lnTo>
                        <a:pt x="16406" y="21224"/>
                      </a:lnTo>
                      <a:lnTo>
                        <a:pt x="11954" y="20285"/>
                      </a:lnTo>
                      <a:lnTo>
                        <a:pt x="8244" y="18031"/>
                      </a:lnTo>
                      <a:lnTo>
                        <a:pt x="6101" y="14463"/>
                      </a:lnTo>
                      <a:lnTo>
                        <a:pt x="4040" y="9203"/>
                      </a:lnTo>
                      <a:lnTo>
                        <a:pt x="3133" y="5572"/>
                      </a:lnTo>
                      <a:lnTo>
                        <a:pt x="2885" y="4383"/>
                      </a:lnTo>
                      <a:lnTo>
                        <a:pt x="1237" y="3694"/>
                      </a:lnTo>
                      <a:lnTo>
                        <a:pt x="0" y="2317"/>
                      </a:lnTo>
                      <a:lnTo>
                        <a:pt x="330" y="1252"/>
                      </a:lnTo>
                      <a:lnTo>
                        <a:pt x="1649" y="1252"/>
                      </a:lnTo>
                      <a:lnTo>
                        <a:pt x="2721" y="2630"/>
                      </a:lnTo>
                      <a:lnTo>
                        <a:pt x="3463" y="2504"/>
                      </a:lnTo>
                      <a:lnTo>
                        <a:pt x="2556" y="689"/>
                      </a:lnTo>
                      <a:lnTo>
                        <a:pt x="3463" y="0"/>
                      </a:lnTo>
                      <a:lnTo>
                        <a:pt x="4864" y="1440"/>
                      </a:lnTo>
                      <a:lnTo>
                        <a:pt x="4617" y="2817"/>
                      </a:lnTo>
                      <a:lnTo>
                        <a:pt x="5936" y="438"/>
                      </a:lnTo>
                      <a:lnTo>
                        <a:pt x="7008" y="689"/>
                      </a:lnTo>
                      <a:lnTo>
                        <a:pt x="7337" y="1690"/>
                      </a:lnTo>
                      <a:lnTo>
                        <a:pt x="6183" y="2755"/>
                      </a:lnTo>
                      <a:lnTo>
                        <a:pt x="5029" y="4007"/>
                      </a:lnTo>
                      <a:lnTo>
                        <a:pt x="4699" y="5071"/>
                      </a:lnTo>
                      <a:lnTo>
                        <a:pt x="5194" y="7325"/>
                      </a:lnTo>
                      <a:lnTo>
                        <a:pt x="6183" y="10330"/>
                      </a:lnTo>
                      <a:lnTo>
                        <a:pt x="7750" y="13336"/>
                      </a:lnTo>
                      <a:lnTo>
                        <a:pt x="9811" y="16090"/>
                      </a:lnTo>
                      <a:lnTo>
                        <a:pt x="11130" y="17718"/>
                      </a:lnTo>
                      <a:lnTo>
                        <a:pt x="12861" y="18720"/>
                      </a:lnTo>
                      <a:lnTo>
                        <a:pt x="15005" y="19096"/>
                      </a:lnTo>
                      <a:lnTo>
                        <a:pt x="16983" y="194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13" name="Shape 113"/>
                <p:cNvSpPr/>
                <p:nvPr/>
              </p:nvSpPr>
              <p:spPr>
                <a:xfrm>
                  <a:off x="460375" y="107950"/>
                  <a:ext cx="506413" cy="4349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677" y="18999"/>
                      </a:moveTo>
                      <a:lnTo>
                        <a:pt x="2979" y="18762"/>
                      </a:lnTo>
                      <a:lnTo>
                        <a:pt x="5959" y="18210"/>
                      </a:lnTo>
                      <a:lnTo>
                        <a:pt x="9954" y="16712"/>
                      </a:lnTo>
                      <a:lnTo>
                        <a:pt x="12391" y="14978"/>
                      </a:lnTo>
                      <a:lnTo>
                        <a:pt x="13475" y="13165"/>
                      </a:lnTo>
                      <a:lnTo>
                        <a:pt x="14626" y="9933"/>
                      </a:lnTo>
                      <a:lnTo>
                        <a:pt x="15371" y="6701"/>
                      </a:lnTo>
                      <a:lnTo>
                        <a:pt x="15438" y="4966"/>
                      </a:lnTo>
                      <a:lnTo>
                        <a:pt x="15235" y="4099"/>
                      </a:lnTo>
                      <a:lnTo>
                        <a:pt x="13407" y="3784"/>
                      </a:lnTo>
                      <a:lnTo>
                        <a:pt x="12730" y="2917"/>
                      </a:lnTo>
                      <a:lnTo>
                        <a:pt x="13136" y="2128"/>
                      </a:lnTo>
                      <a:lnTo>
                        <a:pt x="13949" y="2128"/>
                      </a:lnTo>
                      <a:lnTo>
                        <a:pt x="15100" y="2759"/>
                      </a:lnTo>
                      <a:lnTo>
                        <a:pt x="15709" y="2996"/>
                      </a:lnTo>
                      <a:lnTo>
                        <a:pt x="16454" y="2601"/>
                      </a:lnTo>
                      <a:lnTo>
                        <a:pt x="17334" y="1734"/>
                      </a:lnTo>
                      <a:lnTo>
                        <a:pt x="17944" y="394"/>
                      </a:lnTo>
                      <a:lnTo>
                        <a:pt x="18621" y="0"/>
                      </a:lnTo>
                      <a:lnTo>
                        <a:pt x="19366" y="79"/>
                      </a:lnTo>
                      <a:lnTo>
                        <a:pt x="19162" y="1261"/>
                      </a:lnTo>
                      <a:lnTo>
                        <a:pt x="18079" y="2601"/>
                      </a:lnTo>
                      <a:lnTo>
                        <a:pt x="17334" y="3232"/>
                      </a:lnTo>
                      <a:lnTo>
                        <a:pt x="17470" y="3469"/>
                      </a:lnTo>
                      <a:lnTo>
                        <a:pt x="18350" y="3469"/>
                      </a:lnTo>
                      <a:lnTo>
                        <a:pt x="19433" y="3311"/>
                      </a:lnTo>
                      <a:lnTo>
                        <a:pt x="20381" y="2917"/>
                      </a:lnTo>
                      <a:lnTo>
                        <a:pt x="20720" y="2050"/>
                      </a:lnTo>
                      <a:lnTo>
                        <a:pt x="21465" y="2365"/>
                      </a:lnTo>
                      <a:lnTo>
                        <a:pt x="21600" y="3469"/>
                      </a:lnTo>
                      <a:lnTo>
                        <a:pt x="20584" y="4415"/>
                      </a:lnTo>
                      <a:lnTo>
                        <a:pt x="19095" y="4651"/>
                      </a:lnTo>
                      <a:lnTo>
                        <a:pt x="17470" y="4493"/>
                      </a:lnTo>
                      <a:lnTo>
                        <a:pt x="16860" y="4966"/>
                      </a:lnTo>
                      <a:lnTo>
                        <a:pt x="16454" y="6780"/>
                      </a:lnTo>
                      <a:lnTo>
                        <a:pt x="16183" y="8829"/>
                      </a:lnTo>
                      <a:lnTo>
                        <a:pt x="15709" y="11352"/>
                      </a:lnTo>
                      <a:lnTo>
                        <a:pt x="15235" y="13165"/>
                      </a:lnTo>
                      <a:lnTo>
                        <a:pt x="14626" y="14663"/>
                      </a:lnTo>
                      <a:lnTo>
                        <a:pt x="13678" y="16161"/>
                      </a:lnTo>
                      <a:lnTo>
                        <a:pt x="12865" y="16712"/>
                      </a:lnTo>
                      <a:lnTo>
                        <a:pt x="11376" y="17816"/>
                      </a:lnTo>
                      <a:lnTo>
                        <a:pt x="9412" y="18999"/>
                      </a:lnTo>
                      <a:lnTo>
                        <a:pt x="6636" y="19866"/>
                      </a:lnTo>
                      <a:lnTo>
                        <a:pt x="4401" y="20496"/>
                      </a:lnTo>
                      <a:lnTo>
                        <a:pt x="1896" y="21600"/>
                      </a:lnTo>
                      <a:lnTo>
                        <a:pt x="677" y="21285"/>
                      </a:lnTo>
                      <a:lnTo>
                        <a:pt x="0" y="19866"/>
                      </a:lnTo>
                      <a:lnTo>
                        <a:pt x="677" y="189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14" name="Shape 114"/>
                <p:cNvSpPr/>
                <p:nvPr/>
              </p:nvSpPr>
              <p:spPr>
                <a:xfrm>
                  <a:off x="368300" y="769937"/>
                  <a:ext cx="161925" cy="5572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506" y="246"/>
                      </a:moveTo>
                      <a:lnTo>
                        <a:pt x="9741" y="0"/>
                      </a:lnTo>
                      <a:lnTo>
                        <a:pt x="11859" y="615"/>
                      </a:lnTo>
                      <a:lnTo>
                        <a:pt x="12494" y="1846"/>
                      </a:lnTo>
                      <a:lnTo>
                        <a:pt x="12918" y="4123"/>
                      </a:lnTo>
                      <a:lnTo>
                        <a:pt x="12071" y="7815"/>
                      </a:lnTo>
                      <a:lnTo>
                        <a:pt x="10588" y="11385"/>
                      </a:lnTo>
                      <a:lnTo>
                        <a:pt x="8471" y="15077"/>
                      </a:lnTo>
                      <a:lnTo>
                        <a:pt x="6776" y="18215"/>
                      </a:lnTo>
                      <a:lnTo>
                        <a:pt x="6565" y="18892"/>
                      </a:lnTo>
                      <a:lnTo>
                        <a:pt x="7624" y="19200"/>
                      </a:lnTo>
                      <a:lnTo>
                        <a:pt x="11224" y="18769"/>
                      </a:lnTo>
                      <a:lnTo>
                        <a:pt x="13765" y="17538"/>
                      </a:lnTo>
                      <a:lnTo>
                        <a:pt x="15671" y="17046"/>
                      </a:lnTo>
                      <a:lnTo>
                        <a:pt x="19482" y="16677"/>
                      </a:lnTo>
                      <a:lnTo>
                        <a:pt x="20965" y="16923"/>
                      </a:lnTo>
                      <a:lnTo>
                        <a:pt x="21600" y="18031"/>
                      </a:lnTo>
                      <a:lnTo>
                        <a:pt x="16941" y="18646"/>
                      </a:lnTo>
                      <a:lnTo>
                        <a:pt x="11859" y="19938"/>
                      </a:lnTo>
                      <a:lnTo>
                        <a:pt x="7412" y="21231"/>
                      </a:lnTo>
                      <a:lnTo>
                        <a:pt x="4447" y="21600"/>
                      </a:lnTo>
                      <a:lnTo>
                        <a:pt x="2118" y="21354"/>
                      </a:lnTo>
                      <a:lnTo>
                        <a:pt x="0" y="20862"/>
                      </a:lnTo>
                      <a:lnTo>
                        <a:pt x="0" y="20431"/>
                      </a:lnTo>
                      <a:lnTo>
                        <a:pt x="1906" y="19138"/>
                      </a:lnTo>
                      <a:lnTo>
                        <a:pt x="3812" y="18277"/>
                      </a:lnTo>
                      <a:lnTo>
                        <a:pt x="4659" y="16185"/>
                      </a:lnTo>
                      <a:lnTo>
                        <a:pt x="4659" y="13477"/>
                      </a:lnTo>
                      <a:lnTo>
                        <a:pt x="4447" y="9662"/>
                      </a:lnTo>
                      <a:lnTo>
                        <a:pt x="5929" y="6831"/>
                      </a:lnTo>
                      <a:lnTo>
                        <a:pt x="4871" y="3815"/>
                      </a:lnTo>
                      <a:lnTo>
                        <a:pt x="4871" y="1477"/>
                      </a:lnTo>
                      <a:lnTo>
                        <a:pt x="5506" y="2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15" name="Shape 115"/>
                <p:cNvSpPr/>
                <p:nvPr/>
              </p:nvSpPr>
              <p:spPr>
                <a:xfrm>
                  <a:off x="473075" y="776287"/>
                  <a:ext cx="169863" cy="5588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368"/>
                      </a:moveTo>
                      <a:lnTo>
                        <a:pt x="3634" y="0"/>
                      </a:lnTo>
                      <a:lnTo>
                        <a:pt x="6056" y="430"/>
                      </a:lnTo>
                      <a:lnTo>
                        <a:pt x="7267" y="1718"/>
                      </a:lnTo>
                      <a:lnTo>
                        <a:pt x="8075" y="3989"/>
                      </a:lnTo>
                      <a:lnTo>
                        <a:pt x="8882" y="7670"/>
                      </a:lnTo>
                      <a:lnTo>
                        <a:pt x="8680" y="11230"/>
                      </a:lnTo>
                      <a:lnTo>
                        <a:pt x="8075" y="15095"/>
                      </a:lnTo>
                      <a:lnTo>
                        <a:pt x="7469" y="18225"/>
                      </a:lnTo>
                      <a:lnTo>
                        <a:pt x="7873" y="18900"/>
                      </a:lnTo>
                      <a:lnTo>
                        <a:pt x="8882" y="19207"/>
                      </a:lnTo>
                      <a:lnTo>
                        <a:pt x="11708" y="18593"/>
                      </a:lnTo>
                      <a:lnTo>
                        <a:pt x="14131" y="17243"/>
                      </a:lnTo>
                      <a:lnTo>
                        <a:pt x="15342" y="16752"/>
                      </a:lnTo>
                      <a:lnTo>
                        <a:pt x="18976" y="16200"/>
                      </a:lnTo>
                      <a:lnTo>
                        <a:pt x="20591" y="16507"/>
                      </a:lnTo>
                      <a:lnTo>
                        <a:pt x="21600" y="17550"/>
                      </a:lnTo>
                      <a:lnTo>
                        <a:pt x="17159" y="18348"/>
                      </a:lnTo>
                      <a:lnTo>
                        <a:pt x="12718" y="19820"/>
                      </a:lnTo>
                      <a:lnTo>
                        <a:pt x="9084" y="21232"/>
                      </a:lnTo>
                      <a:lnTo>
                        <a:pt x="6864" y="21600"/>
                      </a:lnTo>
                      <a:lnTo>
                        <a:pt x="4239" y="21539"/>
                      </a:lnTo>
                      <a:lnTo>
                        <a:pt x="2019" y="20986"/>
                      </a:lnTo>
                      <a:lnTo>
                        <a:pt x="2019" y="20557"/>
                      </a:lnTo>
                      <a:lnTo>
                        <a:pt x="3432" y="19268"/>
                      </a:lnTo>
                      <a:lnTo>
                        <a:pt x="4643" y="18286"/>
                      </a:lnTo>
                      <a:lnTo>
                        <a:pt x="4845" y="16200"/>
                      </a:lnTo>
                      <a:lnTo>
                        <a:pt x="3836" y="13500"/>
                      </a:lnTo>
                      <a:lnTo>
                        <a:pt x="2019" y="9818"/>
                      </a:lnTo>
                      <a:lnTo>
                        <a:pt x="2624" y="6811"/>
                      </a:lnTo>
                      <a:lnTo>
                        <a:pt x="606" y="3989"/>
                      </a:lnTo>
                      <a:lnTo>
                        <a:pt x="0" y="1657"/>
                      </a:lnTo>
                      <a:lnTo>
                        <a:pt x="0" y="3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</p:grpSp>
        </p:grpSp>
        <p:grpSp>
          <p:nvGrpSpPr>
            <p:cNvPr id="120" name="Group 120"/>
            <p:cNvGrpSpPr/>
            <p:nvPr/>
          </p:nvGrpSpPr>
          <p:grpSpPr>
            <a:xfrm>
              <a:off x="1576387" y="541337"/>
              <a:ext cx="400051" cy="352426"/>
              <a:chOff x="0" y="0"/>
              <a:chExt cx="400050" cy="352425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207962" y="6350"/>
                <a:ext cx="192088" cy="336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1"/>
                    </a:moveTo>
                    <a:lnTo>
                      <a:pt x="17673" y="21192"/>
                    </a:lnTo>
                    <a:lnTo>
                      <a:pt x="21600" y="21600"/>
                    </a:lnTo>
                    <a:lnTo>
                      <a:pt x="2678" y="0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0" y="0"/>
                <a:ext cx="400050" cy="352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429" y="0"/>
                    </a:moveTo>
                    <a:lnTo>
                      <a:pt x="0" y="18681"/>
                    </a:lnTo>
                    <a:lnTo>
                      <a:pt x="86" y="20530"/>
                    </a:lnTo>
                    <a:lnTo>
                      <a:pt x="1629" y="21405"/>
                    </a:lnTo>
                    <a:lnTo>
                      <a:pt x="21600" y="21600"/>
                    </a:lnTo>
                    <a:lnTo>
                      <a:pt x="21257" y="20238"/>
                    </a:lnTo>
                    <a:lnTo>
                      <a:pt x="1971" y="20141"/>
                    </a:lnTo>
                    <a:lnTo>
                      <a:pt x="1371" y="19168"/>
                    </a:lnTo>
                    <a:lnTo>
                      <a:pt x="5743" y="11968"/>
                    </a:lnTo>
                    <a:lnTo>
                      <a:pt x="12686" y="2530"/>
                    </a:lnTo>
                    <a:lnTo>
                      <a:pt x="124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123" name="Group 123"/>
            <p:cNvGrpSpPr/>
            <p:nvPr/>
          </p:nvGrpSpPr>
          <p:grpSpPr>
            <a:xfrm>
              <a:off x="104775" y="530225"/>
              <a:ext cx="869950" cy="252413"/>
              <a:chOff x="0" y="0"/>
              <a:chExt cx="869950" cy="252412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11112"/>
                <a:ext cx="869950" cy="241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496" y="15063"/>
                    </a:moveTo>
                    <a:lnTo>
                      <a:pt x="20772" y="7958"/>
                    </a:lnTo>
                    <a:lnTo>
                      <a:pt x="20891" y="426"/>
                    </a:lnTo>
                    <a:lnTo>
                      <a:pt x="21600" y="0"/>
                    </a:lnTo>
                    <a:lnTo>
                      <a:pt x="21088" y="19753"/>
                    </a:lnTo>
                    <a:lnTo>
                      <a:pt x="20063" y="21600"/>
                    </a:lnTo>
                    <a:lnTo>
                      <a:pt x="0" y="21032"/>
                    </a:lnTo>
                    <a:lnTo>
                      <a:pt x="79" y="18332"/>
                    </a:lnTo>
                    <a:lnTo>
                      <a:pt x="19747" y="19753"/>
                    </a:lnTo>
                    <a:lnTo>
                      <a:pt x="20615" y="17337"/>
                    </a:lnTo>
                    <a:lnTo>
                      <a:pt x="20496" y="1506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0" y="0"/>
                <a:ext cx="869950" cy="249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91" y="19674"/>
                    </a:moveTo>
                    <a:lnTo>
                      <a:pt x="434" y="10181"/>
                    </a:lnTo>
                    <a:lnTo>
                      <a:pt x="867" y="2064"/>
                    </a:lnTo>
                    <a:lnTo>
                      <a:pt x="21166" y="3164"/>
                    </a:lnTo>
                    <a:lnTo>
                      <a:pt x="21600" y="1101"/>
                    </a:lnTo>
                    <a:lnTo>
                      <a:pt x="16870" y="825"/>
                    </a:lnTo>
                    <a:lnTo>
                      <a:pt x="9145" y="825"/>
                    </a:lnTo>
                    <a:lnTo>
                      <a:pt x="434" y="0"/>
                    </a:lnTo>
                    <a:lnTo>
                      <a:pt x="0" y="5228"/>
                    </a:lnTo>
                    <a:lnTo>
                      <a:pt x="0" y="21600"/>
                    </a:lnTo>
                    <a:lnTo>
                      <a:pt x="591" y="1967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126" name="Group 126"/>
            <p:cNvGrpSpPr/>
            <p:nvPr/>
          </p:nvGrpSpPr>
          <p:grpSpPr>
            <a:xfrm>
              <a:off x="646112" y="133350"/>
              <a:ext cx="1081088" cy="204788"/>
              <a:chOff x="0" y="0"/>
              <a:chExt cx="1081087" cy="204787"/>
            </a:xfrm>
          </p:grpSpPr>
          <p:sp>
            <p:nvSpPr>
              <p:cNvPr id="124" name="Shape 124"/>
              <p:cNvSpPr/>
              <p:nvPr/>
            </p:nvSpPr>
            <p:spPr>
              <a:xfrm>
                <a:off x="0" y="0"/>
                <a:ext cx="1076325" cy="188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191" y="0"/>
                    </a:lnTo>
                    <a:lnTo>
                      <a:pt x="21600" y="2178"/>
                    </a:lnTo>
                    <a:lnTo>
                      <a:pt x="21377" y="4901"/>
                    </a:lnTo>
                    <a:lnTo>
                      <a:pt x="669" y="3267"/>
                    </a:lnTo>
                    <a:lnTo>
                      <a:pt x="414" y="21418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3175" y="22225"/>
                <a:ext cx="1077913" cy="182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097"/>
                    </a:moveTo>
                    <a:lnTo>
                      <a:pt x="21600" y="21600"/>
                    </a:lnTo>
                    <a:lnTo>
                      <a:pt x="21473" y="0"/>
                    </a:lnTo>
                    <a:lnTo>
                      <a:pt x="20932" y="1878"/>
                    </a:lnTo>
                    <a:lnTo>
                      <a:pt x="21186" y="19158"/>
                    </a:lnTo>
                    <a:lnTo>
                      <a:pt x="32" y="17280"/>
                    </a:lnTo>
                    <a:lnTo>
                      <a:pt x="0" y="20097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129" name="Group 129"/>
            <p:cNvGrpSpPr/>
            <p:nvPr/>
          </p:nvGrpSpPr>
          <p:grpSpPr>
            <a:xfrm>
              <a:off x="0" y="0"/>
              <a:ext cx="2098675" cy="1395413"/>
              <a:chOff x="0" y="0"/>
              <a:chExt cx="2098675" cy="1395412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0" y="0"/>
                <a:ext cx="2049463" cy="1357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366" y="783"/>
                    </a:moveTo>
                    <a:lnTo>
                      <a:pt x="18254" y="985"/>
                    </a:lnTo>
                    <a:lnTo>
                      <a:pt x="14339" y="1086"/>
                    </a:lnTo>
                    <a:lnTo>
                      <a:pt x="10039" y="1036"/>
                    </a:lnTo>
                    <a:lnTo>
                      <a:pt x="5638" y="783"/>
                    </a:lnTo>
                    <a:lnTo>
                      <a:pt x="2861" y="556"/>
                    </a:lnTo>
                    <a:lnTo>
                      <a:pt x="602" y="606"/>
                    </a:lnTo>
                    <a:lnTo>
                      <a:pt x="284" y="985"/>
                    </a:lnTo>
                    <a:lnTo>
                      <a:pt x="234" y="2122"/>
                    </a:lnTo>
                    <a:lnTo>
                      <a:pt x="234" y="5912"/>
                    </a:lnTo>
                    <a:lnTo>
                      <a:pt x="485" y="10029"/>
                    </a:lnTo>
                    <a:lnTo>
                      <a:pt x="519" y="13566"/>
                    </a:lnTo>
                    <a:lnTo>
                      <a:pt x="770" y="16977"/>
                    </a:lnTo>
                    <a:lnTo>
                      <a:pt x="887" y="20387"/>
                    </a:lnTo>
                    <a:lnTo>
                      <a:pt x="1004" y="21171"/>
                    </a:lnTo>
                    <a:lnTo>
                      <a:pt x="1054" y="21600"/>
                    </a:lnTo>
                    <a:lnTo>
                      <a:pt x="435" y="21549"/>
                    </a:lnTo>
                    <a:lnTo>
                      <a:pt x="485" y="20741"/>
                    </a:lnTo>
                    <a:lnTo>
                      <a:pt x="519" y="18745"/>
                    </a:lnTo>
                    <a:lnTo>
                      <a:pt x="368" y="15512"/>
                    </a:lnTo>
                    <a:lnTo>
                      <a:pt x="201" y="11874"/>
                    </a:lnTo>
                    <a:lnTo>
                      <a:pt x="84" y="8766"/>
                    </a:lnTo>
                    <a:lnTo>
                      <a:pt x="33" y="5406"/>
                    </a:lnTo>
                    <a:lnTo>
                      <a:pt x="0" y="2072"/>
                    </a:lnTo>
                    <a:lnTo>
                      <a:pt x="84" y="606"/>
                    </a:lnTo>
                    <a:lnTo>
                      <a:pt x="201" y="51"/>
                    </a:lnTo>
                    <a:lnTo>
                      <a:pt x="686" y="0"/>
                    </a:lnTo>
                    <a:lnTo>
                      <a:pt x="2058" y="303"/>
                    </a:lnTo>
                    <a:lnTo>
                      <a:pt x="3915" y="253"/>
                    </a:lnTo>
                    <a:lnTo>
                      <a:pt x="6575" y="480"/>
                    </a:lnTo>
                    <a:lnTo>
                      <a:pt x="9671" y="657"/>
                    </a:lnTo>
                    <a:lnTo>
                      <a:pt x="13937" y="783"/>
                    </a:lnTo>
                    <a:lnTo>
                      <a:pt x="16798" y="657"/>
                    </a:lnTo>
                    <a:lnTo>
                      <a:pt x="19910" y="556"/>
                    </a:lnTo>
                    <a:lnTo>
                      <a:pt x="21600" y="354"/>
                    </a:lnTo>
                    <a:lnTo>
                      <a:pt x="21366" y="783"/>
                    </a:lnTo>
                    <a:close/>
                  </a:path>
                </a:pathLst>
              </a:custGeom>
              <a:solidFill>
                <a:srgbClr val="91919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57150" y="33337"/>
                <a:ext cx="2041525" cy="1362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35" y="20442"/>
                    </a:moveTo>
                    <a:lnTo>
                      <a:pt x="5173" y="20568"/>
                    </a:lnTo>
                    <a:lnTo>
                      <a:pt x="10279" y="20618"/>
                    </a:lnTo>
                    <a:lnTo>
                      <a:pt x="13437" y="20618"/>
                    </a:lnTo>
                    <a:lnTo>
                      <a:pt x="16460" y="20694"/>
                    </a:lnTo>
                    <a:lnTo>
                      <a:pt x="20710" y="20870"/>
                    </a:lnTo>
                    <a:lnTo>
                      <a:pt x="21365" y="21046"/>
                    </a:lnTo>
                    <a:lnTo>
                      <a:pt x="21314" y="18151"/>
                    </a:lnTo>
                    <a:lnTo>
                      <a:pt x="20911" y="14450"/>
                    </a:lnTo>
                    <a:lnTo>
                      <a:pt x="20592" y="11152"/>
                    </a:lnTo>
                    <a:lnTo>
                      <a:pt x="20508" y="6243"/>
                    </a:lnTo>
                    <a:lnTo>
                      <a:pt x="20592" y="3650"/>
                    </a:lnTo>
                    <a:lnTo>
                      <a:pt x="20878" y="982"/>
                    </a:lnTo>
                    <a:lnTo>
                      <a:pt x="20743" y="126"/>
                    </a:lnTo>
                    <a:lnTo>
                      <a:pt x="20911" y="0"/>
                    </a:lnTo>
                    <a:lnTo>
                      <a:pt x="21113" y="1083"/>
                    </a:lnTo>
                    <a:lnTo>
                      <a:pt x="20995" y="2669"/>
                    </a:lnTo>
                    <a:lnTo>
                      <a:pt x="20743" y="4783"/>
                    </a:lnTo>
                    <a:lnTo>
                      <a:pt x="20710" y="7099"/>
                    </a:lnTo>
                    <a:lnTo>
                      <a:pt x="20878" y="10750"/>
                    </a:lnTo>
                    <a:lnTo>
                      <a:pt x="21029" y="13166"/>
                    </a:lnTo>
                    <a:lnTo>
                      <a:pt x="21230" y="15231"/>
                    </a:lnTo>
                    <a:lnTo>
                      <a:pt x="21432" y="17547"/>
                    </a:lnTo>
                    <a:lnTo>
                      <a:pt x="21566" y="19183"/>
                    </a:lnTo>
                    <a:lnTo>
                      <a:pt x="21600" y="21424"/>
                    </a:lnTo>
                    <a:lnTo>
                      <a:pt x="21398" y="21600"/>
                    </a:lnTo>
                    <a:lnTo>
                      <a:pt x="20710" y="21298"/>
                    </a:lnTo>
                    <a:lnTo>
                      <a:pt x="18694" y="21172"/>
                    </a:lnTo>
                    <a:lnTo>
                      <a:pt x="15419" y="21046"/>
                    </a:lnTo>
                    <a:lnTo>
                      <a:pt x="13101" y="20920"/>
                    </a:lnTo>
                    <a:lnTo>
                      <a:pt x="11086" y="20920"/>
                    </a:lnTo>
                    <a:lnTo>
                      <a:pt x="8297" y="20820"/>
                    </a:lnTo>
                    <a:lnTo>
                      <a:pt x="2419" y="20820"/>
                    </a:lnTo>
                    <a:lnTo>
                      <a:pt x="0" y="20920"/>
                    </a:lnTo>
                    <a:lnTo>
                      <a:pt x="235" y="20442"/>
                    </a:lnTo>
                    <a:close/>
                  </a:path>
                </a:pathLst>
              </a:custGeom>
              <a:solidFill>
                <a:srgbClr val="91919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</p:grp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493776">
              <a:defRPr sz="1800">
                <a:solidFill>
                  <a:srgbClr val="000000"/>
                </a:solidFill>
              </a:defRPr>
            </a:pPr>
            <a:br>
              <a:rPr sz="2376">
                <a:solidFill>
                  <a:srgbClr val="221304"/>
                </a:solidFill>
              </a:rPr>
            </a:br>
            <a:r>
              <a:rPr sz="2376">
                <a:solidFill>
                  <a:srgbClr val="221304"/>
                </a:solidFill>
              </a:rPr>
              <a:t>Step #6: </a:t>
            </a:r>
            <a:r>
              <a:rPr sz="2376"/>
              <a:t>Reflect </a:t>
            </a:r>
            <a:br>
              <a:rPr sz="2376"/>
            </a:br>
          </a:p>
        </p:txBody>
      </p:sp>
      <p:sp>
        <p:nvSpPr>
          <p:cNvPr id="133" name="Shape 133"/>
          <p:cNvSpPr/>
          <p:nvPr>
            <p:ph type="body" idx="4294967295"/>
          </p:nvPr>
        </p:nvSpPr>
        <p:spPr>
          <a:xfrm>
            <a:off x="914400" y="1600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Char char="•"/>
              <a:defRPr sz="1800"/>
            </a:pPr>
            <a:r>
              <a:rPr sz="3200" u="sng"/>
              <a:t>Reflect on possible test questions and mark unclear points.</a:t>
            </a:r>
            <a:endParaRPr sz="3200" u="sng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Helps in making sense of your notes by finding relationships and order in the material.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Try to put ideas in categories &amp; tie old material                  to the new.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Think about which points will appear on tests                    &amp; highlight any unclear points so you can ask        questions about them </a:t>
            </a:r>
            <a:r>
              <a:rPr i="1" sz="2400"/>
              <a:t>before</a:t>
            </a:r>
            <a:r>
              <a:rPr sz="2400"/>
              <a:t> the next lecture.</a:t>
            </a:r>
          </a:p>
        </p:txBody>
      </p:sp>
      <p:pic>
        <p:nvPicPr>
          <p:cNvPr id="134" name="j0078625.pdf" descr="C:\WINDOWS\Application Data\Microsoft\Media Catalog\Downloaded Clips\cl1f\j0078625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0" y="3200400"/>
            <a:ext cx="1047750" cy="3186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1066800" y="40004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221304"/>
                </a:solidFill>
              </a:rPr>
              <a:t>Step #7: Review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1066800" y="177165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3200" u="sng"/>
              <a:t>Review to improve your memory.</a:t>
            </a:r>
            <a:endParaRPr sz="3200" u="sng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If you will spend ten (10) minutes every week or so in a quick review of these old notes, you will retain most of what you have learned and you will relate the facts and ideas to present lectures or readings.</a:t>
            </a:r>
          </a:p>
        </p:txBody>
      </p:sp>
      <p:pic>
        <p:nvPicPr>
          <p:cNvPr id="138" name="j0078705.pdf" descr="C:\WINDOWS\Application Data\Microsoft\Media Catalog\Downloaded Clips\cl1f\j0078705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3657600"/>
            <a:ext cx="2168525" cy="2662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8C735A"/>
      </a:lt1>
      <a:dk2>
        <a:srgbClr val="A7A7A7"/>
      </a:dk2>
      <a:lt2>
        <a:srgbClr val="535353"/>
      </a:lt2>
      <a:accent1>
        <a:srgbClr val="A1BD69"/>
      </a:accent1>
      <a:accent2>
        <a:srgbClr val="3694B6"/>
      </a:accent2>
      <a:accent3>
        <a:srgbClr val="8F8F8F"/>
      </a:accent3>
      <a:accent4>
        <a:srgbClr val="707070"/>
      </a:accent4>
      <a:accent5>
        <a:srgbClr val="CCD9B8"/>
      </a:accent5>
      <a:accent6>
        <a:srgbClr val="3186A5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A1BD6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A1BD6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1BD69"/>
      </a:accent1>
      <a:accent2>
        <a:srgbClr val="3694B6"/>
      </a:accent2>
      <a:accent3>
        <a:srgbClr val="8F8F8F"/>
      </a:accent3>
      <a:accent4>
        <a:srgbClr val="707070"/>
      </a:accent4>
      <a:accent5>
        <a:srgbClr val="CCD9B8"/>
      </a:accent5>
      <a:accent6>
        <a:srgbClr val="3186A5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A1BD6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A1BD6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